
<file path=[Content_Types].xml><?xml version="1.0" encoding="utf-8"?>
<Types xmlns="http://schemas.openxmlformats.org/package/2006/content-types">
  <Default Extension="bin" ContentType="image/png"/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embedTrueTypeFonts="1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261" r:id="rId2"/>
    <p:sldId id="267" r:id="rId3"/>
    <p:sldId id="269" r:id="rId4"/>
    <p:sldId id="271" r:id="rId5"/>
    <p:sldId id="268" r:id="rId6"/>
    <p:sldId id="274" r:id="rId7"/>
    <p:sldId id="273" r:id="rId8"/>
    <p:sldId id="275" r:id="rId9"/>
    <p:sldId id="276" r:id="rId10"/>
    <p:sldId id="260" r:id="rId11"/>
  </p:sldIdLst>
  <p:sldSz cx="12188825" cy="6858000"/>
  <p:notesSz cx="6797675" cy="9926638"/>
  <p:embeddedFontLst>
    <p:embeddedFont>
      <p:font typeface="AU Passata" panose="020B0604020202020204" charset="0"/>
      <p:regular r:id="rId14"/>
      <p:bold r:id="rId15"/>
    </p:embeddedFont>
    <p:embeddedFont>
      <p:font typeface="AU Passata Light" panose="020B0604020202020204" charset="0"/>
      <p:regular r:id="rId16"/>
      <p:bold r:id="rId17"/>
    </p:embeddedFont>
    <p:embeddedFont>
      <p:font typeface="AU Peto" panose="020B0604020202020204" charset="0"/>
      <p:regular r:id="rId18"/>
      <p:bold r:id="rId19"/>
    </p:embeddedFon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Georgia" panose="02040502050405020303" pitchFamily="18" charset="0"/>
      <p:regular r:id="rId24"/>
      <p:bold r:id="rId25"/>
      <p:italic r:id="rId26"/>
      <p:boldItalic r:id="rId27"/>
    </p:embeddedFont>
    <p:embeddedFont>
      <p:font typeface="Wingdings 3" panose="05040102010807070707" pitchFamily="18" charset="2"/>
      <p:regular r:id="rId28"/>
    </p:embeddedFont>
  </p:embeddedFontLst>
  <p:defaultTextStyle>
    <a:defPPr>
      <a:defRPr lang="en-US"/>
    </a:defPPr>
    <a:lvl1pPr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1pPr>
    <a:lvl2pPr marL="609493"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2pPr>
    <a:lvl3pPr marL="1218987"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3pPr>
    <a:lvl4pPr marL="1828480"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4pPr>
    <a:lvl5pPr marL="2437973"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5pPr>
    <a:lvl6pPr marL="3047467" algn="l" defTabSz="1218987" rtl="0" eaLnBrk="1" latinLnBrk="0" hangingPunct="1"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6pPr>
    <a:lvl7pPr marL="3656960" algn="l" defTabSz="1218987" rtl="0" eaLnBrk="1" latinLnBrk="0" hangingPunct="1"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7pPr>
    <a:lvl8pPr marL="4266453" algn="l" defTabSz="1218987" rtl="0" eaLnBrk="1" latinLnBrk="0" hangingPunct="1"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8pPr>
    <a:lvl9pPr marL="4875947" algn="l" defTabSz="1218987" rtl="0" eaLnBrk="1" latinLnBrk="0" hangingPunct="1"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3127" userDrawn="1">
          <p15:clr>
            <a:srgbClr val="A4A3A4"/>
          </p15:clr>
        </p15:guide>
        <p15:guide id="2" pos="2141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546"/>
    <a:srgbClr val="0000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78F5F0C-1709-4747-A53D-26D24A319A34}" v="18" dt="2021-05-10T09:15:36.01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34" autoAdjust="0"/>
    <p:restoredTop sz="93399" autoAdjust="0"/>
  </p:normalViewPr>
  <p:slideViewPr>
    <p:cSldViewPr snapToObjects="1" showGuides="1">
      <p:cViewPr varScale="1">
        <p:scale>
          <a:sx n="85" d="100"/>
          <a:sy n="85" d="100"/>
        </p:scale>
        <p:origin x="1104" y="48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Objects="1">
      <p:cViewPr varScale="1">
        <p:scale>
          <a:sx n="87" d="100"/>
          <a:sy n="87" d="100"/>
        </p:scale>
        <p:origin x="3762" y="72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handoutMaster" Target="handoutMasters/handoutMaster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font" Target="fonts/font15.fntdata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font" Target="fonts/font14.fntdata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0443" y="0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994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8583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994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0443" y="9428583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fld id="{88DF0C21-DE6B-488F-B9D9-B7FE08733B70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158050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0443" y="0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717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2075" y="744538"/>
            <a:ext cx="6613525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768" y="4715153"/>
            <a:ext cx="5438140" cy="4466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8583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0443" y="9428583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4503906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1pPr>
    <a:lvl2pPr marL="609493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2pPr>
    <a:lvl3pPr marL="1218987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3pPr>
    <a:lvl4pPr marL="1828480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4pPr>
    <a:lvl5pPr marL="2437973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slide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 smtClean="0"/>
              <a:pPr>
                <a:defRPr/>
              </a:pPr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373784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31242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bin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emf"/><Relationship Id="rId4" Type="http://schemas.openxmlformats.org/officeDocument/2006/relationships/image" Target="../media/image6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emf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emf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Farvet baggrund"/>
          <p:cNvPicPr preferRelativeResize="0"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</p:spPr>
      </p:pic>
      <p:sp>
        <p:nvSpPr>
          <p:cNvPr id="34819" name="Title 1"/>
          <p:cNvSpPr>
            <a:spLocks noGrp="1" noChangeArrowheads="1"/>
          </p:cNvSpPr>
          <p:nvPr>
            <p:ph type="ctrTitle"/>
          </p:nvPr>
        </p:nvSpPr>
        <p:spPr>
          <a:xfrm>
            <a:off x="985838" y="2482343"/>
            <a:ext cx="10220325" cy="1661993"/>
          </a:xfrm>
        </p:spPr>
        <p:txBody>
          <a:bodyPr wrap="square" anchor="ctr" anchorCtr="0">
            <a:spAutoFit/>
          </a:bodyPr>
          <a:lstStyle>
            <a:lvl1pPr>
              <a:lnSpc>
                <a:spcPct val="90000"/>
              </a:lnSpc>
              <a:defRPr sz="6000" baseline="0">
                <a:solidFill>
                  <a:schemeClr val="bg1"/>
                </a:solidFill>
                <a:latin typeface="AU Passata Light" panose="020B0303030902030804" pitchFamily="34" charset="0"/>
              </a:defRPr>
            </a:lvl1pPr>
          </a:lstStyle>
          <a:p>
            <a:r>
              <a:rPr lang="da-DK" dirty="0"/>
              <a:t>Click to edit Master title style</a:t>
            </a:r>
            <a:endParaRPr lang="da-DK"/>
          </a:p>
        </p:txBody>
      </p:sp>
      <p:sp>
        <p:nvSpPr>
          <p:cNvPr id="15" name="TextBox 14"/>
          <p:cNvSpPr txBox="1"/>
          <p:nvPr userDrawn="1"/>
        </p:nvSpPr>
        <p:spPr>
          <a:xfrm>
            <a:off x="-1973598" y="3082506"/>
            <a:ext cx="182589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da-DK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eller ord til</a:t>
            </a:r>
            <a:endParaRPr lang="da-DK"/>
          </a:p>
          <a:p>
            <a:pPr algn="r">
              <a:lnSpc>
                <a:spcPct val="100000"/>
              </a:lnSpc>
            </a:pPr>
            <a:r>
              <a:rPr lang="da-DK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AU Passata Bold</a:t>
            </a:r>
            <a:endParaRPr lang="da-DK" sz="4799" dirty="0"/>
          </a:p>
        </p:txBody>
      </p:sp>
      <p:sp>
        <p:nvSpPr>
          <p:cNvPr id="33" name="OFF_logo2Computed"/>
          <p:cNvSpPr txBox="1">
            <a:spLocks noChangeArrowheads="1"/>
          </p:cNvSpPr>
          <p:nvPr userDrawn="1"/>
        </p:nvSpPr>
        <p:spPr bwMode="auto">
          <a:xfrm>
            <a:off x="972000" y="5997600"/>
            <a:ext cx="2350045" cy="676612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583200" rIns="0" bIns="0">
            <a:spAutoFit/>
          </a:bodyPr>
          <a:lstStyle/>
          <a:p>
            <a:pPr>
              <a:lnSpc>
                <a:spcPct val="95000"/>
              </a:lnSpc>
              <a:defRPr/>
            </a:pPr>
            <a:r>
              <a:rPr lang="da-DK" sz="600" cap="all" spc="40" baseline="0" dirty="0">
                <a:solidFill>
                  <a:schemeClr val="bg1"/>
                </a:solidFill>
                <a:latin typeface="AU Passata Light" pitchFamily="34" charset="0"/>
              </a:rPr>
              <a:t>
Aarhus Universitet</a:t>
            </a:r>
          </a:p>
        </p:txBody>
      </p:sp>
      <p:sp>
        <p:nvSpPr>
          <p:cNvPr id="34" name="Date_DateCustomA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4752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da-DK" sz="700" b="0" cap="all" baseline="0" dirty="0">
                <a:solidFill>
                  <a:schemeClr val="bg1"/>
                </a:solidFill>
                <a:latin typeface="+mn-lt"/>
              </a:rPr>
              <a:t>May 2021</a:t>
            </a:r>
          </a:p>
        </p:txBody>
      </p:sp>
      <p:sp>
        <p:nvSpPr>
          <p:cNvPr id="36" name="USR_Titl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4752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da-DK" sz="700" b="0" cap="all" baseline="0" dirty="0">
                <a:solidFill>
                  <a:schemeClr val="bg1"/>
                </a:solidFill>
                <a:latin typeface="+mn-lt"/>
              </a:rPr>
              <a:t>Center for hybrid </a:t>
            </a:r>
            <a:r>
              <a:rPr lang="da-DK" sz="700" b="0" cap="all" baseline="0" dirty="0" err="1">
                <a:solidFill>
                  <a:schemeClr val="bg1"/>
                </a:solidFill>
                <a:latin typeface="+mn-lt"/>
              </a:rPr>
              <a:t>intelligence</a:t>
            </a:r>
            <a:r>
              <a:rPr lang="da-DK" sz="700" b="0" cap="all" baseline="0" dirty="0">
                <a:solidFill>
                  <a:schemeClr val="bg1"/>
                </a:solidFill>
                <a:latin typeface="+mn-lt"/>
              </a:rPr>
              <a:t> </a:t>
            </a:r>
          </a:p>
        </p:txBody>
      </p:sp>
      <p:sp>
        <p:nvSpPr>
          <p:cNvPr id="39" name="OFF_logo1Computed"/>
          <p:cNvSpPr/>
          <p:nvPr userDrawn="1"/>
        </p:nvSpPr>
        <p:spPr bwMode="auto">
          <a:xfrm>
            <a:off x="971999" y="5997600"/>
            <a:ext cx="65" cy="451123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309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da-DK" sz="1000" b="0" i="0" u="none" strike="noStrike" cap="all" normalizeH="0" baseline="0" noProof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
Institut for Virksomhedsledelse</a:t>
            </a:r>
          </a:p>
        </p:txBody>
      </p:sp>
      <p:pic>
        <p:nvPicPr>
          <p:cNvPr id="16" name="Au logo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00" y="5997600"/>
            <a:ext cx="557569" cy="558000"/>
          </a:xfrm>
          <a:prstGeom prst="rect">
            <a:avLst/>
          </a:prstGeom>
        </p:spPr>
      </p:pic>
      <p:pic>
        <p:nvPicPr>
          <p:cNvPr id="1720972331" name="Secondary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6000" y="5997600"/>
            <a:ext cx="1740091" cy="558000"/>
          </a:xfrm>
          <a:prstGeom prst="rect">
            <a:avLst/>
          </a:prstGeom>
        </p:spPr>
      </p:pic>
      <p:pic>
        <p:nvPicPr>
          <p:cNvPr id="18" name="Billede streg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200" y="5997600"/>
            <a:ext cx="71734" cy="55799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90C1E0A-682D-40DC-B1EA-26C007FDC330}" type="slidenum">
              <a:rPr lang="da-DK" smtClean="0"/>
              <a:pPr>
                <a:defRPr/>
              </a:pPr>
              <a:t>‹#›</a:t>
            </a:fld>
            <a:endParaRPr lang="da-DK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da-DK" smtClean="0"/>
              <a:pPr/>
              <a:t>06-05-2021</a:t>
            </a:fld>
            <a:r>
              <a:rPr lang="da-DK" dirty="0"/>
              <a:t>26-04-2021</a:t>
            </a:r>
          </a:p>
        </p:txBody>
      </p:sp>
      <p:sp>
        <p:nvSpPr>
          <p:cNvPr id="3" name="Footer Placeholder 2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A480B83-ECFC-184B-A822-6B75302F15B3}"/>
              </a:ext>
            </a:extLst>
          </p:cNvPr>
          <p:cNvSpPr/>
          <p:nvPr userDrawn="1"/>
        </p:nvSpPr>
        <p:spPr>
          <a:xfrm>
            <a:off x="8558245" y="6293644"/>
            <a:ext cx="2016224" cy="3847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AU" sz="1000" dirty="0">
                <a:solidFill>
                  <a:schemeClr val="bg1"/>
                </a:solidFill>
              </a:rPr>
              <a:t>Centre for</a:t>
            </a:r>
            <a:br>
              <a:rPr lang="en-AU" sz="1000" dirty="0">
                <a:solidFill>
                  <a:schemeClr val="bg1"/>
                </a:solidFill>
              </a:rPr>
            </a:br>
            <a:r>
              <a:rPr lang="en-AU" sz="900" dirty="0">
                <a:solidFill>
                  <a:schemeClr val="bg1"/>
                </a:solidFill>
              </a:rPr>
              <a:t>Educational Development</a:t>
            </a:r>
            <a:endParaRPr lang="en-AU" sz="1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"/>
          <p:cNvSpPr>
            <a:spLocks noGrp="1"/>
          </p:cNvSpPr>
          <p:nvPr>
            <p:ph type="pic" sz="quarter" idx="11" hasCustomPrompt="1"/>
          </p:nvPr>
        </p:nvSpPr>
        <p:spPr>
          <a:xfrm>
            <a:off x="316800" y="316800"/>
            <a:ext cx="5644800" cy="2653200"/>
          </a:xfr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da-DK" dirty="0"/>
              <a:t>Click here and add image via Templafy Image Library</a:t>
            </a:r>
            <a:endParaRPr lang="da-DK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316800" y="3237372"/>
            <a:ext cx="5644800" cy="26532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da-DK" dirty="0"/>
              <a:t>Click here and add image via Templafy Image Library</a:t>
            </a:r>
            <a:endParaRPr lang="da-DK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6231600" y="316800"/>
            <a:ext cx="5644800" cy="55836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da-DK" dirty="0"/>
              <a:t>Click here and add image via Templafy Image Library</a:t>
            </a:r>
            <a:endParaRPr lang="da-DK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da-DK" smtClean="0"/>
              <a:pPr>
                <a:defRPr/>
              </a:pPr>
              <a:t>‹#›</a:t>
            </a:fld>
            <a:endParaRPr lang="da-DK" dirty="0"/>
          </a:p>
        </p:txBody>
      </p:sp>
      <p:sp>
        <p:nvSpPr>
          <p:cNvPr id="8" name="Date Placeholder 7" hidden="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8417F83-4CBA-48F2-BAD0-783AE3701E32}" type="datetimeFigureOut">
              <a:rPr lang="da-DK" smtClean="0"/>
              <a:pPr/>
              <a:t>06-05-2021</a:t>
            </a:fld>
            <a:r>
              <a:rPr lang="da-DK" dirty="0"/>
              <a:t>26-04-2021</a:t>
            </a:r>
          </a:p>
        </p:txBody>
      </p:sp>
      <p:sp>
        <p:nvSpPr>
          <p:cNvPr id="9" name="Footer Placeholder 8" hidden="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2607518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22" userDrawn="1">
          <p15:clr>
            <a:srgbClr val="A4A3A4"/>
          </p15:clr>
        </p15:guide>
        <p15:guide id="2" pos="3755" userDrawn="1">
          <p15:clr>
            <a:srgbClr val="A4A3A4"/>
          </p15:clr>
        </p15:guide>
        <p15:guide id="3" orient="horz" pos="2039" userDrawn="1">
          <p15:clr>
            <a:srgbClr val="A4A3A4"/>
          </p15:clr>
        </p15:guide>
        <p15:guide id="4" orient="horz" pos="1872" userDrawn="1">
          <p15:clr>
            <a:srgbClr val="A4A3A4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s I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"/>
          <p:cNvSpPr>
            <a:spLocks noGrp="1"/>
          </p:cNvSpPr>
          <p:nvPr>
            <p:ph type="pic" sz="quarter" idx="12" hasCustomPrompt="1"/>
          </p:nvPr>
        </p:nvSpPr>
        <p:spPr>
          <a:xfrm>
            <a:off x="316800" y="316800"/>
            <a:ext cx="5644800" cy="5583600"/>
          </a:xfr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da-DK" dirty="0"/>
              <a:t>Click here and add image via Templafy Image Library</a:t>
            </a:r>
            <a:endParaRPr lang="da-DK"/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6231600" y="316800"/>
            <a:ext cx="5644800" cy="26532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da-DK" dirty="0"/>
              <a:t>Click here and add image via Templafy Image Library</a:t>
            </a:r>
            <a:endParaRPr lang="da-DK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231600" y="3237372"/>
            <a:ext cx="5644800" cy="26532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da-DK" dirty="0"/>
              <a:t>Click here and add image via Templafy Image Library</a:t>
            </a:r>
            <a:endParaRPr lang="da-DK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da-DK" smtClean="0"/>
              <a:pPr>
                <a:defRPr/>
              </a:pPr>
              <a:t>‹#›</a:t>
            </a:fld>
            <a:endParaRPr lang="da-DK" dirty="0"/>
          </a:p>
        </p:txBody>
      </p:sp>
      <p:sp>
        <p:nvSpPr>
          <p:cNvPr id="8" name="Date Placeholder 7" hidden="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8417F83-4CBA-48F2-BAD0-783AE3701E32}" type="datetimeFigureOut">
              <a:rPr lang="da-DK" smtClean="0"/>
              <a:pPr/>
              <a:t>06-05-2021</a:t>
            </a:fld>
            <a:r>
              <a:rPr lang="da-DK" dirty="0"/>
              <a:t>26-04-2021</a:t>
            </a:r>
          </a:p>
        </p:txBody>
      </p:sp>
      <p:sp>
        <p:nvSpPr>
          <p:cNvPr id="9" name="Footer Placeholder 8" hidden="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935702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22" userDrawn="1">
          <p15:clr>
            <a:srgbClr val="A4A3A4"/>
          </p15:clr>
        </p15:guide>
        <p15:guide id="2" pos="3755" userDrawn="1">
          <p15:clr>
            <a:srgbClr val="A4A3A4"/>
          </p15:clr>
        </p15:guide>
        <p15:guide id="3" orient="horz" pos="2039" userDrawn="1">
          <p15:clr>
            <a:srgbClr val="A4A3A4"/>
          </p15:clr>
        </p15:guide>
        <p15:guide id="4" orient="horz" pos="1872" userDrawn="1">
          <p15:clr>
            <a:srgbClr val="A4A3A4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slid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315913" y="315913"/>
            <a:ext cx="11557000" cy="6220354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da-DK" dirty="0"/>
              <a:t>Click here and add image via Templafy Image Library</a:t>
            </a:r>
            <a:endParaRPr lang="da-DK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4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da-DK" smtClean="0"/>
              <a:pPr>
                <a:defRPr/>
              </a:pPr>
              <a:t>‹#›</a:t>
            </a:fld>
            <a:endParaRPr lang="da-DK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78417F83-4CBA-48F2-BAD0-783AE3701E32}" type="datetimeFigureOut">
              <a:rPr lang="da-DK" smtClean="0"/>
              <a:pPr/>
              <a:t>06-05-2021</a:t>
            </a:fld>
            <a:r>
              <a:rPr lang="da-DK" dirty="0"/>
              <a:t>26-04-2021</a:t>
            </a:r>
          </a:p>
        </p:txBody>
      </p:sp>
      <p:sp>
        <p:nvSpPr>
          <p:cNvPr id="7" name="Footer Placeholder 6" hidden="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5349476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Hvid baggrund"/>
          <p:cNvSpPr/>
          <p:nvPr userDrawn="1"/>
        </p:nvSpPr>
        <p:spPr bwMode="auto">
          <a:xfrm>
            <a:off x="0" y="0"/>
            <a:ext cx="12188825" cy="5897563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5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da-DK" smtClean="0"/>
              <a:pPr>
                <a:defRPr/>
              </a:pPr>
              <a:t>‹#›</a:t>
            </a:fld>
            <a:endParaRPr lang="da-DK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8417F83-4CBA-48F2-BAD0-783AE3701E32}" type="datetimeFigureOut">
              <a:rPr lang="da-DK" smtClean="0"/>
              <a:pPr/>
              <a:t>06-05-2021</a:t>
            </a:fld>
            <a:r>
              <a:rPr lang="da-DK" dirty="0"/>
              <a:t>26-04-2021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11" name="Text Placeholder 61"/>
          <p:cNvSpPr>
            <a:spLocks noGrp="1"/>
          </p:cNvSpPr>
          <p:nvPr>
            <p:ph type="body" sz="quarter" idx="16" hasCustomPrompt="1"/>
          </p:nvPr>
        </p:nvSpPr>
        <p:spPr>
          <a:xfrm>
            <a:off x="1845940" y="1412776"/>
            <a:ext cx="8496944" cy="3744416"/>
          </a:xfrm>
        </p:spPr>
        <p:txBody>
          <a:bodyPr/>
          <a:lstStyle>
            <a:lvl1pPr marL="432000" indent="-432000" algn="ctr">
              <a:lnSpc>
                <a:spcPct val="107000"/>
              </a:lnSpc>
              <a:buSzPct val="250000"/>
              <a:buFontTx/>
              <a:buBlip>
                <a:blip r:embed="rId2"/>
              </a:buBlip>
              <a:defRPr sz="2800">
                <a:latin typeface="Georgia" panose="02040502050405020303" pitchFamily="18" charset="0"/>
              </a:defRPr>
            </a:lvl1pPr>
            <a:lvl2pPr marL="216000" indent="-216000" algn="ctr">
              <a:lnSpc>
                <a:spcPct val="99000"/>
              </a:lnSpc>
              <a:buFont typeface="Arial" panose="020B0604020202020204" pitchFamily="34" charset="0"/>
              <a:buChar char="-"/>
              <a:defRPr sz="2000" cap="all" baseline="0">
                <a:latin typeface="Georgia" panose="02040502050405020303" pitchFamily="18" charset="0"/>
              </a:defRPr>
            </a:lvl2pPr>
            <a:lvl3pPr algn="ctr">
              <a:buFontTx/>
              <a:buNone/>
              <a:defRPr/>
            </a:lvl3pPr>
          </a:lstStyle>
          <a:p>
            <a:pPr lvl="0"/>
            <a:r>
              <a:rPr lang="da-DK" dirty="0"/>
              <a:t>Click to add Quote text, for next level ENTER and TAB</a:t>
            </a:r>
            <a:endParaRPr lang="da-DK"/>
          </a:p>
          <a:p>
            <a:pPr lvl="1"/>
            <a:r>
              <a:rPr lang="da-DK" dirty="0"/>
              <a:t>Second level</a:t>
            </a:r>
            <a:endParaRPr lang="da-DK"/>
          </a:p>
          <a:p>
            <a:pPr lvl="2"/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7961400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and 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vid baggrund"/>
          <p:cNvSpPr/>
          <p:nvPr userDrawn="1"/>
        </p:nvSpPr>
        <p:spPr bwMode="auto">
          <a:xfrm>
            <a:off x="0" y="0"/>
            <a:ext cx="12188825" cy="5897563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15913" y="230400"/>
            <a:ext cx="11563200" cy="752400"/>
          </a:xfrm>
        </p:spPr>
        <p:txBody>
          <a:bodyPr anchor="t" anchorCtr="0"/>
          <a:lstStyle/>
          <a:p>
            <a:r>
              <a:rPr lang="da-DK" dirty="0"/>
              <a:t>Click to edit Master title style</a:t>
            </a:r>
            <a:endParaRPr lang="da-DK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998068" y="1853461"/>
            <a:ext cx="6264696" cy="2725288"/>
          </a:xfrm>
        </p:spPr>
        <p:txBody>
          <a:bodyPr/>
          <a:lstStyle>
            <a:lvl1pPr marL="432000" indent="-432000" algn="ctr">
              <a:lnSpc>
                <a:spcPct val="107000"/>
              </a:lnSpc>
              <a:buSzPct val="250000"/>
              <a:buFontTx/>
              <a:buBlip>
                <a:blip r:embed="rId2"/>
              </a:buBlip>
              <a:defRPr sz="2800">
                <a:latin typeface="Georgia" panose="02040502050405020303" pitchFamily="18" charset="0"/>
              </a:defRPr>
            </a:lvl1pPr>
            <a:lvl2pPr marL="216000" indent="-216000" algn="ctr">
              <a:lnSpc>
                <a:spcPct val="99000"/>
              </a:lnSpc>
              <a:buFont typeface="Arial" panose="020B0604020202020204" pitchFamily="34" charset="0"/>
              <a:buChar char="-"/>
              <a:defRPr sz="2000" cap="all" baseline="0">
                <a:latin typeface="Georgia" panose="02040502050405020303" pitchFamily="18" charset="0"/>
              </a:defRPr>
            </a:lvl2pPr>
            <a:lvl3pPr marL="576000" indent="0">
              <a:buNone/>
              <a:defRPr/>
            </a:lvl3pPr>
          </a:lstStyle>
          <a:p>
            <a:pPr lvl="0"/>
            <a:r>
              <a:rPr lang="da-DK" dirty="0"/>
              <a:t>Click to add Quote text, for next level ENTER and TAB</a:t>
            </a:r>
            <a:endParaRPr lang="da-DK"/>
          </a:p>
          <a:p>
            <a:pPr lvl="1"/>
            <a:r>
              <a:rPr lang="da-DK" dirty="0"/>
              <a:t>Second level</a:t>
            </a:r>
            <a:endParaRPr lang="da-DK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5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da-DK" smtClean="0"/>
              <a:pPr>
                <a:defRPr/>
              </a:pPr>
              <a:t>‹#›</a:t>
            </a:fld>
            <a:endParaRPr lang="da-DK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8417F83-4CBA-48F2-BAD0-783AE3701E32}" type="datetimeFigureOut">
              <a:rPr lang="da-DK" smtClean="0"/>
              <a:pPr/>
              <a:t>06-05-2021</a:t>
            </a:fld>
            <a:r>
              <a:rPr lang="da-DK" dirty="0"/>
              <a:t>26-04-2021</a:t>
            </a:r>
          </a:p>
        </p:txBody>
      </p:sp>
      <p:sp>
        <p:nvSpPr>
          <p:cNvPr id="10" name="Footer Placeholder 9" hidden="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4951546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slid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1"/>
          <p:cNvSpPr>
            <a:spLocks noGrp="1"/>
          </p:cNvSpPr>
          <p:nvPr>
            <p:ph sz="quarter" idx="12"/>
          </p:nvPr>
        </p:nvSpPr>
        <p:spPr>
          <a:xfrm>
            <a:off x="328613" y="328612"/>
            <a:ext cx="11550650" cy="6213475"/>
          </a:xfrm>
        </p:spPr>
        <p:txBody>
          <a:bodyPr/>
          <a:lstStyle/>
          <a:p>
            <a:pPr lvl="0"/>
            <a:r>
              <a:rPr lang="da-DK" dirty="0"/>
              <a:t>Click to edit Master text styles</a:t>
            </a:r>
            <a:endParaRPr lang="da-DK"/>
          </a:p>
          <a:p>
            <a:pPr lvl="1"/>
            <a:r>
              <a:rPr lang="da-DK" dirty="0"/>
              <a:t>Second level</a:t>
            </a:r>
            <a:endParaRPr lang="da-DK"/>
          </a:p>
          <a:p>
            <a:pPr lvl="2"/>
            <a:r>
              <a:rPr lang="da-DK" dirty="0"/>
              <a:t>Third level</a:t>
            </a:r>
            <a:endParaRPr lang="da-DK"/>
          </a:p>
          <a:p>
            <a:pPr lvl="3"/>
            <a:r>
              <a:rPr lang="da-DK" dirty="0"/>
              <a:t>Fourth level</a:t>
            </a:r>
            <a:endParaRPr lang="da-DK"/>
          </a:p>
          <a:p>
            <a:pPr lvl="4"/>
            <a:r>
              <a:rPr lang="da-DK" dirty="0"/>
              <a:t>Fifth level</a:t>
            </a:r>
            <a:endParaRPr lang="da-DK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5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da-DK" smtClean="0"/>
              <a:pPr>
                <a:defRPr/>
              </a:pPr>
              <a:t>‹#›</a:t>
            </a:fld>
            <a:endParaRPr lang="da-DK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8417F83-4CBA-48F2-BAD0-783AE3701E32}" type="datetimeFigureOut">
              <a:rPr lang="da-DK" smtClean="0"/>
              <a:pPr/>
              <a:t>06-05-2021</a:t>
            </a:fld>
            <a:r>
              <a:rPr lang="da-DK" dirty="0"/>
              <a:t>26-04-2021</a:t>
            </a:r>
          </a:p>
        </p:txBody>
      </p:sp>
      <p:sp>
        <p:nvSpPr>
          <p:cNvPr id="7" name="Footer Placeholder 6" hidden="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781562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Click to edit Master title style</a:t>
            </a:r>
            <a:endParaRPr lang="da-DK"/>
          </a:p>
        </p:txBody>
      </p:sp>
      <p:sp>
        <p:nvSpPr>
          <p:cNvPr id="6" name="TextBox 5"/>
          <p:cNvSpPr txBox="1"/>
          <p:nvPr userDrawn="1"/>
        </p:nvSpPr>
        <p:spPr>
          <a:xfrm>
            <a:off x="-2160355" y="1022476"/>
            <a:ext cx="2012649" cy="47342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>
              <a:lnSpc>
                <a:spcPct val="100000"/>
              </a:lnSpc>
            </a:pPr>
            <a:r>
              <a:rPr lang="da-DK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i overskriften </a:t>
            </a:r>
            <a:b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da-DK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til AU Passata Light</a:t>
            </a:r>
            <a:endParaRPr lang="da-DK" sz="4799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da-DK" smtClean="0"/>
              <a:pPr>
                <a:defRPr/>
              </a:pPr>
              <a:t>‹#›</a:t>
            </a:fld>
            <a:endParaRPr lang="da-DK" dirty="0"/>
          </a:p>
        </p:txBody>
      </p:sp>
      <p:sp>
        <p:nvSpPr>
          <p:cNvPr id="7" name="Date Placeholder 6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da-DK" smtClean="0"/>
              <a:pPr/>
              <a:t>06-05-2021</a:t>
            </a:fld>
            <a:r>
              <a:rPr lang="da-DK" dirty="0"/>
              <a:t>26-04-2021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765820" y="1340768"/>
            <a:ext cx="1224136" cy="504056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da-DK" smtClean="0"/>
              <a:pPr>
                <a:defRPr/>
              </a:pPr>
              <a:t>‹#›</a:t>
            </a:fld>
            <a:endParaRPr lang="da-DK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da-DK" smtClean="0"/>
              <a:pPr/>
              <a:t>06-05-2021</a:t>
            </a:fld>
            <a:r>
              <a:rPr lang="da-DK" dirty="0"/>
              <a:t>26-04-2021</a:t>
            </a:r>
          </a:p>
        </p:txBody>
      </p:sp>
      <p:sp>
        <p:nvSpPr>
          <p:cNvPr id="4" name="Footer Placeholder 3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 Log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4799" dirty="0"/>
          </a:p>
        </p:txBody>
      </p:sp>
      <p:pic>
        <p:nvPicPr>
          <p:cNvPr id="6" name="Logo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8776" y="2163364"/>
            <a:ext cx="2531272" cy="2531272"/>
          </a:xfrm>
          <a:prstGeom prst="rect">
            <a:avLst/>
          </a:prstGeom>
        </p:spPr>
      </p:pic>
      <p:sp>
        <p:nvSpPr>
          <p:cNvPr id="5" name="Date Placeholder 4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da-DK" smtClean="0"/>
              <a:pPr/>
              <a:t>06-05-2021</a:t>
            </a:fld>
            <a:r>
              <a:rPr lang="da-DK" dirty="0"/>
              <a:t>26-04-2021</a:t>
            </a:r>
          </a:p>
        </p:txBody>
      </p:sp>
      <p:sp>
        <p:nvSpPr>
          <p:cNvPr id="7" name="Footer Placeholder 6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9" name="Slide Number Placeholder 8" hidden="1"/>
          <p:cNvSpPr>
            <a:spLocks noGrp="1"/>
          </p:cNvSpPr>
          <p:nvPr>
            <p:ph type="sldNum" sz="quarter" idx="12"/>
          </p:nvPr>
        </p:nvSpPr>
        <p:spPr>
          <a:xfrm>
            <a:off x="0" y="7020000"/>
            <a:ext cx="0" cy="461665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pPr>
              <a:defRPr/>
            </a:pPr>
            <a:fld id="{E90C1E0A-682D-40DC-B1EA-26C007FDC330}" type="slidenum">
              <a:rPr lang="da-DK" smtClean="0"/>
              <a:pPr>
                <a:defRPr/>
              </a:pPr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79744069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4799" dirty="0"/>
          </a:p>
        </p:txBody>
      </p:sp>
      <p:sp>
        <p:nvSpPr>
          <p:cNvPr id="34" name="Pladsholder til tekst 2"/>
          <p:cNvSpPr txBox="1">
            <a:spLocks/>
          </p:cNvSpPr>
          <p:nvPr userDrawn="1"/>
        </p:nvSpPr>
        <p:spPr>
          <a:xfrm>
            <a:off x="1090914" y="2098689"/>
            <a:ext cx="12745416" cy="1329861"/>
          </a:xfrm>
          <a:prstGeom prst="rect">
            <a:avLst/>
          </a:prstGeom>
        </p:spPr>
        <p:txBody>
          <a:bodyPr wrap="square" lIns="0" tIns="0" rIns="0" bIns="21600">
            <a:spAutoFit/>
          </a:bodyPr>
          <a:lstStyle>
            <a:lvl1pPr marL="0" indent="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None/>
              <a:defRPr sz="2200">
                <a:solidFill>
                  <a:schemeClr val="bg1"/>
                </a:solidFill>
                <a:latin typeface="AU Peto" panose="040C0B07020602020301" pitchFamily="82" charset="0"/>
                <a:ea typeface="AU Peto" panose="040C0B07020602020301" pitchFamily="82" charset="0"/>
                <a:cs typeface="+mn-cs"/>
              </a:defRPr>
            </a:lvl1pPr>
            <a:lvl2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2pPr>
            <a:lvl3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3pPr>
            <a:lvl4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4pPr>
            <a:lvl5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5pPr>
            <a:lvl6pPr marL="13525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6pPr>
            <a:lvl7pPr marL="18097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7pPr>
            <a:lvl8pPr marL="22669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8pPr>
            <a:lvl9pPr marL="27241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9pPr>
          </a:lstStyle>
          <a:p>
            <a:pPr>
              <a:lnSpc>
                <a:spcPct val="85000"/>
              </a:lnSpc>
            </a:pPr>
            <a:r>
              <a:rPr lang="da-DK" sz="10000" kern="0" dirty="0">
                <a:solidFill>
                  <a:schemeClr val="accent6"/>
                </a:solidFill>
                <a:latin typeface="AU Peto" panose="040C0B07020602020301" pitchFamily="82" charset="0"/>
              </a:rPr>
              <a:t>Aarhus</a:t>
            </a:r>
            <a:endParaRPr lang="da-DK"/>
          </a:p>
        </p:txBody>
      </p:sp>
      <p:sp>
        <p:nvSpPr>
          <p:cNvPr id="6" name="Pladsholder til tekst 2"/>
          <p:cNvSpPr txBox="1">
            <a:spLocks/>
          </p:cNvSpPr>
          <p:nvPr userDrawn="1"/>
        </p:nvSpPr>
        <p:spPr>
          <a:xfrm>
            <a:off x="7439540" y="2093600"/>
            <a:ext cx="4356484" cy="1329861"/>
          </a:xfrm>
          <a:prstGeom prst="rect">
            <a:avLst/>
          </a:prstGeom>
        </p:spPr>
        <p:txBody>
          <a:bodyPr wrap="square" lIns="0" tIns="0" rIns="0" bIns="21600">
            <a:spAutoFit/>
          </a:bodyPr>
          <a:lstStyle>
            <a:lvl1pPr marL="0" indent="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None/>
              <a:defRPr sz="2200">
                <a:solidFill>
                  <a:schemeClr val="bg1"/>
                </a:solidFill>
                <a:latin typeface="AU Peto" panose="040C0B07020602020301" pitchFamily="82" charset="0"/>
                <a:ea typeface="AU Peto" panose="040C0B07020602020301" pitchFamily="82" charset="0"/>
                <a:cs typeface="+mn-cs"/>
              </a:defRPr>
            </a:lvl1pPr>
            <a:lvl2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2pPr>
            <a:lvl3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3pPr>
            <a:lvl4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4pPr>
            <a:lvl5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5pPr>
            <a:lvl6pPr marL="13525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6pPr>
            <a:lvl7pPr marL="18097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7pPr>
            <a:lvl8pPr marL="22669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8pPr>
            <a:lvl9pPr marL="27241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9pPr>
          </a:lstStyle>
          <a:p>
            <a:pPr>
              <a:lnSpc>
                <a:spcPct val="85000"/>
              </a:lnSpc>
            </a:pPr>
            <a:r>
              <a:rPr lang="da-DK" sz="10000" kern="0" dirty="0" err="1">
                <a:solidFill>
                  <a:schemeClr val="bg1"/>
                </a:solidFill>
                <a:latin typeface="AU Peto" panose="040C0B07020602020301" pitchFamily="82" charset="0"/>
              </a:rPr>
              <a:t>uni</a:t>
            </a:r>
            <a:endParaRPr lang="da-DK" sz="10000" kern="0" dirty="0">
              <a:solidFill>
                <a:schemeClr val="bg1"/>
              </a:solidFill>
              <a:latin typeface="AU Peto" panose="040C0B07020602020301" pitchFamily="82" charset="0"/>
            </a:endParaRPr>
          </a:p>
        </p:txBody>
      </p:sp>
      <p:sp>
        <p:nvSpPr>
          <p:cNvPr id="7" name="Pladsholder til tekst 2"/>
          <p:cNvSpPr txBox="1">
            <a:spLocks/>
          </p:cNvSpPr>
          <p:nvPr userDrawn="1"/>
        </p:nvSpPr>
        <p:spPr>
          <a:xfrm>
            <a:off x="1881492" y="3428550"/>
            <a:ext cx="9289032" cy="1329861"/>
          </a:xfrm>
          <a:prstGeom prst="rect">
            <a:avLst/>
          </a:prstGeom>
        </p:spPr>
        <p:txBody>
          <a:bodyPr wrap="square" lIns="0" tIns="0" rIns="0" bIns="21600">
            <a:spAutoFit/>
          </a:bodyPr>
          <a:lstStyle>
            <a:lvl1pPr marL="0" indent="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None/>
              <a:defRPr sz="2200">
                <a:solidFill>
                  <a:schemeClr val="bg1"/>
                </a:solidFill>
                <a:latin typeface="AU Peto" panose="040C0B07020602020301" pitchFamily="82" charset="0"/>
                <a:ea typeface="AU Peto" panose="040C0B07020602020301" pitchFamily="82" charset="0"/>
                <a:cs typeface="+mn-cs"/>
              </a:defRPr>
            </a:lvl1pPr>
            <a:lvl2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2pPr>
            <a:lvl3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3pPr>
            <a:lvl4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4pPr>
            <a:lvl5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5pPr>
            <a:lvl6pPr marL="13525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6pPr>
            <a:lvl7pPr marL="18097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7pPr>
            <a:lvl8pPr marL="22669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8pPr>
            <a:lvl9pPr marL="27241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9pPr>
          </a:lstStyle>
          <a:p>
            <a:pPr algn="ctr">
              <a:lnSpc>
                <a:spcPct val="85000"/>
              </a:lnSpc>
            </a:pPr>
            <a:r>
              <a:rPr lang="da-DK" sz="10000" kern="0" dirty="0" err="1">
                <a:solidFill>
                  <a:schemeClr val="bg1"/>
                </a:solidFill>
                <a:latin typeface="AU Peto" panose="040C0B07020602020301" pitchFamily="82" charset="0"/>
              </a:rPr>
              <a:t>versiet</a:t>
            </a:r>
            <a:endParaRPr lang="da-DK" sz="10000" dirty="0">
              <a:solidFill>
                <a:schemeClr val="bg1"/>
              </a:solidFill>
              <a:latin typeface="AU Peto" panose="040C0B07020602020301" pitchFamily="82" charset="0"/>
            </a:endParaRPr>
          </a:p>
        </p:txBody>
      </p:sp>
      <p:sp>
        <p:nvSpPr>
          <p:cNvPr id="8" name="Date Placeholder 4" hidden="1"/>
          <p:cNvSpPr>
            <a:spLocks noGrp="1"/>
          </p:cNvSpPr>
          <p:nvPr>
            <p:ph type="dt" sz="half" idx="10"/>
          </p:nvPr>
        </p:nvSpPr>
        <p:spPr>
          <a:xfrm>
            <a:off x="0" y="7020000"/>
            <a:ext cx="0" cy="0"/>
          </a:xfrm>
        </p:spPr>
        <p:txBody>
          <a:bodyPr/>
          <a:lstStyle/>
          <a:p>
            <a:fld id="{78417F83-4CBA-48F2-BAD0-783AE3701E32}" type="datetimeFigureOut">
              <a:rPr lang="da-DK" smtClean="0"/>
              <a:pPr/>
              <a:t>06-05-2021</a:t>
            </a:fld>
            <a:r>
              <a:rPr lang="da-DK" dirty="0"/>
              <a:t>26-04-2021</a:t>
            </a:r>
          </a:p>
        </p:txBody>
      </p:sp>
      <p:sp>
        <p:nvSpPr>
          <p:cNvPr id="9" name="Footer Placeholder 6" hidden="1"/>
          <p:cNvSpPr>
            <a:spLocks noGrp="1"/>
          </p:cNvSpPr>
          <p:nvPr>
            <p:ph type="ftr" sz="quarter" idx="11"/>
          </p:nvPr>
        </p:nvSpPr>
        <p:spPr>
          <a:xfrm>
            <a:off x="0" y="7020000"/>
            <a:ext cx="0" cy="0"/>
          </a:xfrm>
        </p:spPr>
        <p:txBody>
          <a:bodyPr/>
          <a:lstStyle/>
          <a:p>
            <a:endParaRPr lang="da-DK" dirty="0"/>
          </a:p>
        </p:txBody>
      </p:sp>
      <p:sp>
        <p:nvSpPr>
          <p:cNvPr id="10" name="Slide Number Placeholder 8" hidden="1"/>
          <p:cNvSpPr>
            <a:spLocks noGrp="1"/>
          </p:cNvSpPr>
          <p:nvPr>
            <p:ph type="sldNum" sz="quarter" idx="12"/>
          </p:nvPr>
        </p:nvSpPr>
        <p:spPr>
          <a:xfrm>
            <a:off x="0" y="7020000"/>
            <a:ext cx="0" cy="461665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pPr>
              <a:defRPr/>
            </a:pPr>
            <a:fld id="{E90C1E0A-682D-40DC-B1EA-26C007FDC330}" type="slidenum">
              <a:rPr lang="da-DK" smtClean="0"/>
              <a:pPr>
                <a:defRPr/>
              </a:pPr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9262406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4799" dirty="0"/>
          </a:p>
        </p:txBody>
      </p:sp>
      <p:sp>
        <p:nvSpPr>
          <p:cNvPr id="19" name="White Top Rectangle"/>
          <p:cNvSpPr>
            <a:spLocks noChangeArrowheads="1"/>
          </p:cNvSpPr>
          <p:nvPr userDrawn="1"/>
        </p:nvSpPr>
        <p:spPr bwMode="auto">
          <a:xfrm>
            <a:off x="985838" y="3443622"/>
            <a:ext cx="648000" cy="468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da-DK" sz="4799" dirty="0"/>
          </a:p>
        </p:txBody>
      </p:sp>
      <p:sp>
        <p:nvSpPr>
          <p:cNvPr id="34819" name="Title 1"/>
          <p:cNvSpPr>
            <a:spLocks noGrp="1" noChangeArrowheads="1"/>
          </p:cNvSpPr>
          <p:nvPr>
            <p:ph type="ctrTitle"/>
          </p:nvPr>
        </p:nvSpPr>
        <p:spPr>
          <a:xfrm>
            <a:off x="981844" y="1520315"/>
            <a:ext cx="9543307" cy="1779553"/>
          </a:xfrm>
        </p:spPr>
        <p:txBody>
          <a:bodyPr wrap="square" anchor="b" anchorCtr="0">
            <a:noAutofit/>
          </a:bodyPr>
          <a:lstStyle>
            <a:lvl1pPr>
              <a:lnSpc>
                <a:spcPct val="90000"/>
              </a:lnSpc>
              <a:defRPr sz="6000" baseline="0">
                <a:solidFill>
                  <a:schemeClr val="bg1"/>
                </a:solidFill>
                <a:latin typeface="AU Passata Light" panose="020B0303030902030804" pitchFamily="34" charset="0"/>
              </a:defRPr>
            </a:lvl1pPr>
          </a:lstStyle>
          <a:p>
            <a:r>
              <a:rPr lang="da-DK" dirty="0"/>
              <a:t>Click to edit Master title style</a:t>
            </a:r>
            <a:endParaRPr lang="da-DK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985838" y="3715431"/>
            <a:ext cx="7161212" cy="1746085"/>
          </a:xfrm>
        </p:spPr>
        <p:txBody>
          <a:bodyPr/>
          <a:lstStyle>
            <a:lvl1pPr marL="0" indent="0">
              <a:lnSpc>
                <a:spcPct val="101000"/>
              </a:lnSpc>
              <a:buFontTx/>
              <a:buNone/>
              <a:defRPr sz="27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a-DK" dirty="0"/>
              <a:t>Click to edit Master text styles</a:t>
            </a:r>
            <a:endParaRPr lang="da-DK"/>
          </a:p>
        </p:txBody>
      </p:sp>
      <p:sp>
        <p:nvSpPr>
          <p:cNvPr id="22" name="TextBox 21"/>
          <p:cNvSpPr txBox="1"/>
          <p:nvPr userDrawn="1"/>
        </p:nvSpPr>
        <p:spPr>
          <a:xfrm>
            <a:off x="-2160355" y="2132856"/>
            <a:ext cx="2012649" cy="73866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>
              <a:lnSpc>
                <a:spcPct val="100000"/>
              </a:lnSpc>
            </a:pPr>
            <a:r>
              <a:rPr lang="da-DK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i overskriften </a:t>
            </a:r>
            <a:b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da-DK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til AU Passata bold</a:t>
            </a:r>
            <a:endParaRPr lang="da-DK" sz="4799" dirty="0"/>
          </a:p>
        </p:txBody>
      </p:sp>
      <p:sp>
        <p:nvSpPr>
          <p:cNvPr id="38" name="OFF_logo2Computed"/>
          <p:cNvSpPr txBox="1">
            <a:spLocks noChangeArrowheads="1"/>
          </p:cNvSpPr>
          <p:nvPr userDrawn="1"/>
        </p:nvSpPr>
        <p:spPr bwMode="auto">
          <a:xfrm>
            <a:off x="972000" y="5997600"/>
            <a:ext cx="2350045" cy="676612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583200" rIns="0" bIns="0">
            <a:spAutoFit/>
          </a:bodyPr>
          <a:lstStyle/>
          <a:p>
            <a:pPr>
              <a:lnSpc>
                <a:spcPct val="95000"/>
              </a:lnSpc>
              <a:defRPr/>
            </a:pPr>
            <a:r>
              <a:rPr lang="da-DK" sz="600" cap="all" spc="40" baseline="0" dirty="0">
                <a:solidFill>
                  <a:schemeClr val="bg1"/>
                </a:solidFill>
                <a:latin typeface="AU Passata Light" pitchFamily="34" charset="0"/>
              </a:rPr>
              <a:t>
Aarhus Universitet</a:t>
            </a:r>
          </a:p>
        </p:txBody>
      </p:sp>
      <p:sp>
        <p:nvSpPr>
          <p:cNvPr id="43" name="OFF_logo1Computed"/>
          <p:cNvSpPr/>
          <p:nvPr userDrawn="1"/>
        </p:nvSpPr>
        <p:spPr bwMode="auto">
          <a:xfrm>
            <a:off x="971999" y="5997600"/>
            <a:ext cx="65" cy="451123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309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da-DK" sz="1000" b="0" i="0" u="none" strike="noStrike" cap="all" normalizeH="0" baseline="0" noProof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
Institut for Virksomhedsledelse</a:t>
            </a:r>
          </a:p>
        </p:txBody>
      </p:sp>
      <p:sp>
        <p:nvSpPr>
          <p:cNvPr id="39" name="Date_DateCustomA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4752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da-DK" sz="700" b="0" cap="all" baseline="0" dirty="0">
                <a:solidFill>
                  <a:schemeClr val="bg1"/>
                </a:solidFill>
                <a:latin typeface="+mn-lt"/>
              </a:rPr>
              <a:t>26. april 2021</a:t>
            </a:r>
          </a:p>
        </p:txBody>
      </p:sp>
      <p:sp>
        <p:nvSpPr>
          <p:cNvPr id="41" name="USR_Titl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4752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da-DK" sz="700" b="0" cap="all" baseline="0" dirty="0">
                <a:solidFill>
                  <a:schemeClr val="bg1"/>
                </a:solidFill>
                <a:latin typeface="+mn-lt"/>
              </a:rPr>
              <a:t>Læringsdesigner</a:t>
            </a:r>
          </a:p>
        </p:txBody>
      </p:sp>
      <p:sp>
        <p:nvSpPr>
          <p:cNvPr id="40" name="FLD_Event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4476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3420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da-DK" sz="700" b="0" cap="all" baseline="0" dirty="0">
                <a:solidFill>
                  <a:schemeClr val="bg1"/>
                </a:solidFill>
                <a:latin typeface="+mn-lt"/>
              </a:rPr>
              <a:t>AU-skabelon</a:t>
            </a:r>
          </a:p>
        </p:txBody>
      </p:sp>
      <p:sp>
        <p:nvSpPr>
          <p:cNvPr id="42" name="USR_Nam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444040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3420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da-DK" sz="700" b="0" cap="all" baseline="0" dirty="0">
                <a:solidFill>
                  <a:schemeClr val="bg1"/>
                </a:solidFill>
                <a:latin typeface="+mn-lt"/>
              </a:rPr>
              <a:t>Lisa Victoria Schütten Søndergaard</a:t>
            </a:r>
          </a:p>
        </p:txBody>
      </p:sp>
      <p:pic>
        <p:nvPicPr>
          <p:cNvPr id="17" name="Au logo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00" y="5997600"/>
            <a:ext cx="557569" cy="558000"/>
          </a:xfrm>
          <a:prstGeom prst="rect">
            <a:avLst/>
          </a:prstGeom>
        </p:spPr>
      </p:pic>
      <p:pic>
        <p:nvPicPr>
          <p:cNvPr id="23" name="Billede stre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200" y="5997600"/>
            <a:ext cx="71734" cy="557999"/>
          </a:xfrm>
          <a:prstGeom prst="rect">
            <a:avLst/>
          </a:prstGeom>
        </p:spPr>
      </p:pic>
      <p:pic>
        <p:nvPicPr>
          <p:cNvPr id="1918034143" name="Secondary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6000" y="5997600"/>
            <a:ext cx="1740091" cy="5580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>
          <a:xfrm>
            <a:off x="11807992" y="6581497"/>
            <a:ext cx="252000" cy="1538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90C1E0A-682D-40DC-B1EA-26C007FDC330}" type="slidenum">
              <a:rPr lang="da-DK" smtClean="0"/>
              <a:pPr>
                <a:defRPr/>
              </a:pPr>
              <a:t>‹#›</a:t>
            </a:fld>
            <a:endParaRPr lang="da-DK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78417F83-4CBA-48F2-BAD0-783AE3701E32}" type="datetimeFigureOut">
              <a:rPr lang="da-DK" smtClean="0"/>
              <a:pPr/>
              <a:t>06-05-2021</a:t>
            </a:fld>
            <a:r>
              <a:rPr lang="da-DK" dirty="0"/>
              <a:t>26-04-2021</a:t>
            </a:r>
          </a:p>
        </p:txBody>
      </p:sp>
      <p:sp>
        <p:nvSpPr>
          <p:cNvPr id="3" name="Footer Placeholder 2" hidden="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12700826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 Aarhus Universite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4799" dirty="0"/>
          </a:p>
        </p:txBody>
      </p:sp>
      <p:sp>
        <p:nvSpPr>
          <p:cNvPr id="5" name="LAN_AUWBreak"/>
          <p:cNvSpPr/>
          <p:nvPr userDrawn="1"/>
        </p:nvSpPr>
        <p:spPr bwMode="auto">
          <a:xfrm>
            <a:off x="6022613" y="2804400"/>
            <a:ext cx="65" cy="757567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183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da-DK" sz="4000" b="0" i="0" u="none" strike="noStrike" cap="all" normalizeH="0" baseline="0" noProof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Aarhus 
Universitet</a:t>
            </a:r>
          </a:p>
        </p:txBody>
      </p:sp>
      <p:pic>
        <p:nvPicPr>
          <p:cNvPr id="6" name="Logo white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8268" y="2864711"/>
            <a:ext cx="2228400" cy="1116990"/>
          </a:xfrm>
          <a:prstGeom prst="rect">
            <a:avLst/>
          </a:prstGeom>
        </p:spPr>
      </p:pic>
      <p:sp>
        <p:nvSpPr>
          <p:cNvPr id="7" name="Date Placeholder 4" hidden="1"/>
          <p:cNvSpPr>
            <a:spLocks noGrp="1"/>
          </p:cNvSpPr>
          <p:nvPr>
            <p:ph type="dt" sz="half" idx="10"/>
          </p:nvPr>
        </p:nvSpPr>
        <p:spPr>
          <a:xfrm>
            <a:off x="0" y="7020000"/>
            <a:ext cx="0" cy="0"/>
          </a:xfrm>
        </p:spPr>
        <p:txBody>
          <a:bodyPr/>
          <a:lstStyle/>
          <a:p>
            <a:fld id="{78417F83-4CBA-48F2-BAD0-783AE3701E32}" type="datetimeFigureOut">
              <a:rPr lang="da-DK" smtClean="0"/>
              <a:pPr/>
              <a:t>06-05-2021</a:t>
            </a:fld>
            <a:r>
              <a:rPr lang="da-DK" dirty="0"/>
              <a:t>26-04-2021</a:t>
            </a:r>
          </a:p>
        </p:txBody>
      </p:sp>
      <p:sp>
        <p:nvSpPr>
          <p:cNvPr id="9" name="Footer Placeholder 6" hidden="1"/>
          <p:cNvSpPr>
            <a:spLocks noGrp="1"/>
          </p:cNvSpPr>
          <p:nvPr>
            <p:ph type="ftr" sz="quarter" idx="11"/>
          </p:nvPr>
        </p:nvSpPr>
        <p:spPr>
          <a:xfrm>
            <a:off x="0" y="7020000"/>
            <a:ext cx="0" cy="0"/>
          </a:xfrm>
        </p:spPr>
        <p:txBody>
          <a:bodyPr/>
          <a:lstStyle/>
          <a:p>
            <a:endParaRPr lang="da-DK" dirty="0"/>
          </a:p>
        </p:txBody>
      </p:sp>
      <p:sp>
        <p:nvSpPr>
          <p:cNvPr id="10" name="Slide Number Placeholder 8" hidden="1"/>
          <p:cNvSpPr>
            <a:spLocks noGrp="1"/>
          </p:cNvSpPr>
          <p:nvPr>
            <p:ph type="sldNum" sz="quarter" idx="12"/>
          </p:nvPr>
        </p:nvSpPr>
        <p:spPr>
          <a:xfrm>
            <a:off x="0" y="7020000"/>
            <a:ext cx="0" cy="461665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pPr>
              <a:defRPr/>
            </a:pPr>
            <a:fld id="{E90C1E0A-682D-40DC-B1EA-26C007FDC330}" type="slidenum">
              <a:rPr lang="da-DK" smtClean="0"/>
              <a:pPr>
                <a:defRPr/>
              </a:pPr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41288966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no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4799" dirty="0"/>
          </a:p>
        </p:txBody>
      </p:sp>
      <p:sp>
        <p:nvSpPr>
          <p:cNvPr id="34819" name="Title 1"/>
          <p:cNvSpPr>
            <a:spLocks noGrp="1" noChangeArrowheads="1"/>
          </p:cNvSpPr>
          <p:nvPr>
            <p:ph type="ctrTitle"/>
          </p:nvPr>
        </p:nvSpPr>
        <p:spPr>
          <a:xfrm>
            <a:off x="985838" y="2482343"/>
            <a:ext cx="10220325" cy="1661993"/>
          </a:xfrm>
        </p:spPr>
        <p:txBody>
          <a:bodyPr wrap="square" anchor="ctr" anchorCtr="0">
            <a:spAutoFit/>
          </a:bodyPr>
          <a:lstStyle>
            <a:lvl1pPr>
              <a:lnSpc>
                <a:spcPct val="90000"/>
              </a:lnSpc>
              <a:defRPr sz="6000" baseline="0">
                <a:solidFill>
                  <a:schemeClr val="bg1"/>
                </a:solidFill>
                <a:latin typeface="AU Passata Light" panose="020B0303030902030804" pitchFamily="34" charset="0"/>
              </a:defRPr>
            </a:lvl1pPr>
          </a:lstStyle>
          <a:p>
            <a:r>
              <a:rPr lang="da-DK" dirty="0"/>
              <a:t>Click to edit Master title style</a:t>
            </a:r>
            <a:endParaRPr lang="da-DK"/>
          </a:p>
        </p:txBody>
      </p:sp>
      <p:sp>
        <p:nvSpPr>
          <p:cNvPr id="14" name="TextBox 13"/>
          <p:cNvSpPr txBox="1"/>
          <p:nvPr userDrawn="1"/>
        </p:nvSpPr>
        <p:spPr>
          <a:xfrm>
            <a:off x="-1973598" y="3082506"/>
            <a:ext cx="182589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da-DK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eller ord til</a:t>
            </a:r>
            <a:endParaRPr lang="da-DK"/>
          </a:p>
          <a:p>
            <a:pPr algn="r">
              <a:lnSpc>
                <a:spcPct val="100000"/>
              </a:lnSpc>
            </a:pPr>
            <a:r>
              <a:rPr lang="da-DK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AU Passata Bold</a:t>
            </a:r>
            <a:endParaRPr lang="da-DK" sz="4799" dirty="0"/>
          </a:p>
        </p:txBody>
      </p:sp>
      <p:sp>
        <p:nvSpPr>
          <p:cNvPr id="25" name="OFF_logo2Computed"/>
          <p:cNvSpPr txBox="1">
            <a:spLocks noChangeArrowheads="1"/>
          </p:cNvSpPr>
          <p:nvPr userDrawn="1"/>
        </p:nvSpPr>
        <p:spPr bwMode="auto">
          <a:xfrm>
            <a:off x="972000" y="5997600"/>
            <a:ext cx="2350045" cy="676612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583200" rIns="0" bIns="0">
            <a:spAutoFit/>
          </a:bodyPr>
          <a:lstStyle/>
          <a:p>
            <a:pPr>
              <a:lnSpc>
                <a:spcPct val="95000"/>
              </a:lnSpc>
              <a:defRPr/>
            </a:pPr>
            <a:r>
              <a:rPr lang="da-DK" sz="600" cap="all" spc="40" baseline="0" dirty="0">
                <a:solidFill>
                  <a:schemeClr val="bg1"/>
                </a:solidFill>
                <a:latin typeface="AU Passata Light" pitchFamily="34" charset="0"/>
              </a:rPr>
              <a:t>
Aarhus Universitet</a:t>
            </a:r>
          </a:p>
        </p:txBody>
      </p:sp>
      <p:sp>
        <p:nvSpPr>
          <p:cNvPr id="30" name="OFF_logo1Computed"/>
          <p:cNvSpPr/>
          <p:nvPr userDrawn="1"/>
        </p:nvSpPr>
        <p:spPr bwMode="auto">
          <a:xfrm>
            <a:off x="971999" y="5997600"/>
            <a:ext cx="65" cy="451123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309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da-DK" sz="1000" b="0" i="0" u="none" strike="noStrike" cap="all" normalizeH="0" baseline="0" noProof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
Institut for Virksomhedsledelse</a:t>
            </a:r>
          </a:p>
        </p:txBody>
      </p:sp>
      <p:sp>
        <p:nvSpPr>
          <p:cNvPr id="26" name="Date_DateCustomA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4752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da-DK" sz="700" b="0" cap="all" baseline="0" dirty="0">
                <a:solidFill>
                  <a:schemeClr val="bg1"/>
                </a:solidFill>
                <a:latin typeface="+mn-lt"/>
              </a:rPr>
              <a:t>26. april 2021</a:t>
            </a:r>
          </a:p>
        </p:txBody>
      </p:sp>
      <p:sp>
        <p:nvSpPr>
          <p:cNvPr id="28" name="USR_Titl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4752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da-DK" sz="700" b="0" cap="all" baseline="0" dirty="0">
                <a:solidFill>
                  <a:schemeClr val="bg1"/>
                </a:solidFill>
                <a:latin typeface="+mn-lt"/>
              </a:rPr>
              <a:t>Læringsdesigner</a:t>
            </a:r>
          </a:p>
        </p:txBody>
      </p:sp>
      <p:sp>
        <p:nvSpPr>
          <p:cNvPr id="27" name="FLD_Event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4476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3420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da-DK" sz="700" b="0" cap="all" baseline="0" dirty="0">
                <a:solidFill>
                  <a:schemeClr val="bg1"/>
                </a:solidFill>
                <a:latin typeface="+mn-lt"/>
              </a:rPr>
              <a:t>AU-skabelon</a:t>
            </a:r>
          </a:p>
        </p:txBody>
      </p:sp>
      <p:sp>
        <p:nvSpPr>
          <p:cNvPr id="29" name="USR_Nam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444040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3420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da-DK" sz="700" b="0" cap="all" baseline="0" dirty="0">
                <a:solidFill>
                  <a:schemeClr val="bg1"/>
                </a:solidFill>
                <a:latin typeface="+mn-lt"/>
              </a:rPr>
              <a:t>Lisa Victoria Schütten Søndergaard</a:t>
            </a:r>
          </a:p>
        </p:txBody>
      </p:sp>
      <p:pic>
        <p:nvPicPr>
          <p:cNvPr id="17" name="Au logo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00" y="5997600"/>
            <a:ext cx="557569" cy="558000"/>
          </a:xfrm>
          <a:prstGeom prst="rect">
            <a:avLst/>
          </a:prstGeom>
        </p:spPr>
      </p:pic>
      <p:pic>
        <p:nvPicPr>
          <p:cNvPr id="23" name="Billede 2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200" y="5997600"/>
            <a:ext cx="71734" cy="557999"/>
          </a:xfrm>
          <a:prstGeom prst="rect">
            <a:avLst/>
          </a:prstGeom>
        </p:spPr>
      </p:pic>
      <p:pic>
        <p:nvPicPr>
          <p:cNvPr id="890332053" name="Secondary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6000" y="5997600"/>
            <a:ext cx="1740091" cy="5580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90C1E0A-682D-40DC-B1EA-26C007FDC330}" type="slidenum">
              <a:rPr lang="da-DK" smtClean="0"/>
              <a:pPr>
                <a:defRPr/>
              </a:pPr>
              <a:t>‹#›</a:t>
            </a:fld>
            <a:endParaRPr lang="da-DK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da-DK" smtClean="0"/>
              <a:pPr/>
              <a:t>06-05-2021</a:t>
            </a:fld>
            <a:r>
              <a:rPr lang="da-DK" dirty="0"/>
              <a:t>26-04-2021</a:t>
            </a:r>
          </a:p>
        </p:txBody>
      </p:sp>
      <p:sp>
        <p:nvSpPr>
          <p:cNvPr id="3" name="Footer Placeholder 2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007390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Click to edit Master title style</a:t>
            </a:r>
            <a:endParaRPr lang="da-DK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5838" y="1960079"/>
            <a:ext cx="10220325" cy="3937484"/>
          </a:xfrm>
        </p:spPr>
        <p:txBody>
          <a:bodyPr/>
          <a:lstStyle>
            <a:lvl1pPr marL="0" indent="0">
              <a:buFont typeface="Calibri" panose="020F0502020204030204" pitchFamily="34" charset="0"/>
              <a:buChar char="​"/>
              <a:defRPr/>
            </a:lvl1pPr>
          </a:lstStyle>
          <a:p>
            <a:pPr lvl="0"/>
            <a:r>
              <a:rPr lang="da-DK" dirty="0"/>
              <a:t>Click to edit Master text styles</a:t>
            </a:r>
            <a:endParaRPr lang="da-DK"/>
          </a:p>
          <a:p>
            <a:pPr lvl="1"/>
            <a:r>
              <a:rPr lang="da-DK" dirty="0"/>
              <a:t>Second level</a:t>
            </a:r>
            <a:endParaRPr lang="da-DK"/>
          </a:p>
          <a:p>
            <a:pPr lvl="2"/>
            <a:r>
              <a:rPr lang="da-DK" dirty="0"/>
              <a:t>Third level</a:t>
            </a:r>
            <a:endParaRPr lang="da-DK"/>
          </a:p>
          <a:p>
            <a:pPr lvl="3"/>
            <a:r>
              <a:rPr lang="da-DK" dirty="0"/>
              <a:t>Fourth level</a:t>
            </a:r>
            <a:endParaRPr lang="da-DK"/>
          </a:p>
          <a:p>
            <a:pPr lvl="4"/>
            <a:r>
              <a:rPr lang="da-DK" dirty="0"/>
              <a:t>Fifth level</a:t>
            </a:r>
            <a:endParaRPr lang="da-DK"/>
          </a:p>
        </p:txBody>
      </p:sp>
      <p:sp>
        <p:nvSpPr>
          <p:cNvPr id="5" name="TextBox 4"/>
          <p:cNvSpPr txBox="1"/>
          <p:nvPr userDrawn="1"/>
        </p:nvSpPr>
        <p:spPr>
          <a:xfrm>
            <a:off x="-1973598" y="340161"/>
            <a:ext cx="1825892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da-DK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Overskrift to</a:t>
            </a:r>
            <a:r>
              <a:rPr lang="da-DK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 linjer </a:t>
            </a:r>
            <a:endParaRPr lang="da-DK"/>
          </a:p>
          <a:p>
            <a:pPr algn="r">
              <a:lnSpc>
                <a:spcPct val="100000"/>
              </a:lnSpc>
            </a:pPr>
            <a:r>
              <a:rPr lang="da-DK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til</a:t>
            </a:r>
            <a:endParaRPr lang="da-DK"/>
          </a:p>
          <a:p>
            <a:pPr algn="r">
              <a:lnSpc>
                <a:spcPct val="100000"/>
              </a:lnSpc>
            </a:pPr>
            <a:r>
              <a:rPr lang="da-DK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AU Passata Bold</a:t>
            </a:r>
            <a:endParaRPr lang="da-DK" sz="4799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da-DK" smtClean="0"/>
              <a:pPr>
                <a:defRPr/>
              </a:pPr>
              <a:t>‹#›</a:t>
            </a:fld>
            <a:endParaRPr lang="da-DK" dirty="0"/>
          </a:p>
        </p:txBody>
      </p:sp>
      <p:sp>
        <p:nvSpPr>
          <p:cNvPr id="7" name="Date Placeholder 6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da-DK" smtClean="0"/>
              <a:pPr/>
              <a:t>06-05-2021</a:t>
            </a:fld>
            <a:r>
              <a:rPr lang="da-DK" dirty="0"/>
              <a:t>26-04-2021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line title and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Hvid baggrund"/>
          <p:cNvSpPr/>
          <p:nvPr userDrawn="1"/>
        </p:nvSpPr>
        <p:spPr bwMode="auto">
          <a:xfrm>
            <a:off x="0" y="-1"/>
            <a:ext cx="12193200" cy="5894387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6" name="Black Rectangle"/>
          <p:cNvSpPr/>
          <p:nvPr userDrawn="1"/>
        </p:nvSpPr>
        <p:spPr>
          <a:xfrm>
            <a:off x="990000" y="1045684"/>
            <a:ext cx="647831" cy="4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4799" dirty="0"/>
          </a:p>
          <a:p>
            <a:pPr algn="ctr"/>
            <a:endParaRPr lang="da-DK" sz="4799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15913" y="228627"/>
            <a:ext cx="11556000" cy="752101"/>
          </a:xfrm>
        </p:spPr>
        <p:txBody>
          <a:bodyPr anchor="t" anchorCtr="0"/>
          <a:lstStyle/>
          <a:p>
            <a:r>
              <a:rPr lang="da-DK" dirty="0"/>
              <a:t>Click to edit Master title style</a:t>
            </a:r>
            <a:endParaRPr lang="da-DK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5838" y="1373021"/>
            <a:ext cx="10220325" cy="4521366"/>
          </a:xfrm>
        </p:spPr>
        <p:txBody>
          <a:bodyPr/>
          <a:lstStyle>
            <a:lvl1pPr marL="0" indent="0">
              <a:buFont typeface="Calibri" panose="020F0502020204030204" pitchFamily="34" charset="0"/>
              <a:buChar char="​"/>
              <a:defRPr/>
            </a:lvl1pPr>
          </a:lstStyle>
          <a:p>
            <a:pPr lvl="0"/>
            <a:r>
              <a:rPr lang="da-DK" dirty="0"/>
              <a:t>Click to edit Master text styles</a:t>
            </a:r>
            <a:endParaRPr lang="da-DK"/>
          </a:p>
          <a:p>
            <a:pPr lvl="1"/>
            <a:r>
              <a:rPr lang="da-DK" dirty="0"/>
              <a:t>Second level</a:t>
            </a:r>
            <a:endParaRPr lang="da-DK"/>
          </a:p>
          <a:p>
            <a:pPr lvl="2"/>
            <a:r>
              <a:rPr lang="da-DK" dirty="0"/>
              <a:t>Third level</a:t>
            </a:r>
            <a:endParaRPr lang="da-DK"/>
          </a:p>
          <a:p>
            <a:pPr lvl="3"/>
            <a:r>
              <a:rPr lang="da-DK" dirty="0"/>
              <a:t>Fourth level</a:t>
            </a:r>
            <a:endParaRPr lang="da-DK"/>
          </a:p>
          <a:p>
            <a:pPr lvl="4"/>
            <a:r>
              <a:rPr lang="da-DK" dirty="0"/>
              <a:t>Fifth level</a:t>
            </a:r>
            <a:endParaRPr lang="da-DK"/>
          </a:p>
        </p:txBody>
      </p:sp>
      <p:sp>
        <p:nvSpPr>
          <p:cNvPr id="18" name="TextBox 17"/>
          <p:cNvSpPr txBox="1"/>
          <p:nvPr userDrawn="1"/>
        </p:nvSpPr>
        <p:spPr>
          <a:xfrm>
            <a:off x="-1973598" y="340161"/>
            <a:ext cx="182589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da-DK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Overskrift én linje</a:t>
            </a:r>
            <a:endParaRPr lang="da-DK"/>
          </a:p>
          <a:p>
            <a:pPr algn="r">
              <a:lnSpc>
                <a:spcPct val="100000"/>
              </a:lnSpc>
            </a:pPr>
            <a:r>
              <a:rPr lang="da-DK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Light eller AU Passata Bold</a:t>
            </a:r>
            <a:endParaRPr lang="da-DK" sz="4799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da-DK" smtClean="0"/>
              <a:pPr>
                <a:defRPr/>
              </a:pPr>
              <a:t>‹#›</a:t>
            </a:fld>
            <a:endParaRPr lang="da-DK" dirty="0"/>
          </a:p>
        </p:txBody>
      </p:sp>
      <p:sp>
        <p:nvSpPr>
          <p:cNvPr id="7" name="Date Placeholder 6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da-DK" smtClean="0"/>
              <a:pPr/>
              <a:t>06-05-2021</a:t>
            </a:fld>
            <a:r>
              <a:rPr lang="da-DK" dirty="0"/>
              <a:t>26-04-2021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9971285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65" userDrawn="1">
          <p15:clr>
            <a:srgbClr val="00000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Hvid baggrund"/>
          <p:cNvSpPr/>
          <p:nvPr userDrawn="1"/>
        </p:nvSpPr>
        <p:spPr bwMode="auto">
          <a:xfrm>
            <a:off x="0" y="0"/>
            <a:ext cx="12193200" cy="5911200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5" name="Black Rectangle"/>
          <p:cNvSpPr/>
          <p:nvPr userDrawn="1"/>
        </p:nvSpPr>
        <p:spPr>
          <a:xfrm>
            <a:off x="990000" y="1045684"/>
            <a:ext cx="647831" cy="4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4799" dirty="0"/>
          </a:p>
          <a:p>
            <a:pPr algn="ctr"/>
            <a:endParaRPr lang="da-DK" sz="4799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16800" y="230400"/>
            <a:ext cx="5644263" cy="752400"/>
          </a:xfrm>
        </p:spPr>
        <p:txBody>
          <a:bodyPr anchor="t" anchorCtr="0"/>
          <a:lstStyle>
            <a:lvl1pPr>
              <a:defRPr/>
            </a:lvl1pPr>
          </a:lstStyle>
          <a:p>
            <a:r>
              <a:rPr lang="da-DK" dirty="0"/>
              <a:t>Insert title</a:t>
            </a:r>
            <a:endParaRPr lang="da-DK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985838" y="1371600"/>
            <a:ext cx="4975225" cy="4525964"/>
          </a:xfrm>
        </p:spPr>
        <p:txBody>
          <a:bodyPr/>
          <a:lstStyle>
            <a:lvl1pPr marL="0" indent="0">
              <a:buFont typeface="Calibri" panose="020F0502020204030204" pitchFamily="34" charset="0"/>
              <a:buChar char="​"/>
              <a:defRPr/>
            </a:lvl1pPr>
          </a:lstStyle>
          <a:p>
            <a:pPr lvl="0"/>
            <a:r>
              <a:rPr lang="da-DK" dirty="0"/>
              <a:t>Click to edit Master text styles</a:t>
            </a:r>
            <a:endParaRPr lang="da-DK"/>
          </a:p>
          <a:p>
            <a:pPr lvl="1"/>
            <a:r>
              <a:rPr lang="da-DK" dirty="0"/>
              <a:t>Second level</a:t>
            </a:r>
            <a:endParaRPr lang="da-DK"/>
          </a:p>
          <a:p>
            <a:pPr lvl="2"/>
            <a:r>
              <a:rPr lang="da-DK" dirty="0"/>
              <a:t>Third level</a:t>
            </a:r>
            <a:endParaRPr lang="da-DK"/>
          </a:p>
          <a:p>
            <a:pPr lvl="3"/>
            <a:r>
              <a:rPr lang="da-DK" dirty="0"/>
              <a:t>Fourth level</a:t>
            </a:r>
            <a:endParaRPr lang="da-DK"/>
          </a:p>
          <a:p>
            <a:pPr lvl="4"/>
            <a:r>
              <a:rPr lang="da-DK" dirty="0"/>
              <a:t>Fifth level</a:t>
            </a:r>
            <a:endParaRPr lang="da-DK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230198" y="315913"/>
            <a:ext cx="5644110" cy="5581650"/>
          </a:xfrm>
        </p:spPr>
        <p:txBody>
          <a:bodyPr/>
          <a:lstStyle>
            <a:lvl1pPr marL="0" indent="0">
              <a:buNone/>
              <a:defRPr b="0"/>
            </a:lvl1pPr>
          </a:lstStyle>
          <a:p>
            <a:r>
              <a:rPr lang="da-DK" dirty="0"/>
              <a:t>Click here and add image via Templafy Image Library</a:t>
            </a:r>
            <a:endParaRPr lang="da-DK"/>
          </a:p>
        </p:txBody>
      </p:sp>
      <p:sp>
        <p:nvSpPr>
          <p:cNvPr id="9" name="TextBox 8"/>
          <p:cNvSpPr txBox="1"/>
          <p:nvPr userDrawn="1"/>
        </p:nvSpPr>
        <p:spPr>
          <a:xfrm>
            <a:off x="-1973598" y="340161"/>
            <a:ext cx="182589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da-DK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Overskrift én linje</a:t>
            </a:r>
            <a:endParaRPr lang="da-DK"/>
          </a:p>
          <a:p>
            <a:pPr algn="r">
              <a:lnSpc>
                <a:spcPct val="100000"/>
              </a:lnSpc>
            </a:pPr>
            <a:r>
              <a:rPr lang="da-DK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Light eller AU Passata Bold</a:t>
            </a:r>
            <a:endParaRPr lang="da-DK" sz="4799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7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da-DK" smtClean="0"/>
              <a:pPr>
                <a:defRPr/>
              </a:pPr>
              <a:t>‹#›</a:t>
            </a:fld>
            <a:endParaRPr lang="da-DK" dirty="0"/>
          </a:p>
        </p:txBody>
      </p:sp>
      <p:sp>
        <p:nvSpPr>
          <p:cNvPr id="5" name="Date Placeholder 4" hidden="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8417F83-4CBA-48F2-BAD0-783AE3701E32}" type="datetimeFigureOut">
              <a:rPr lang="da-DK" smtClean="0"/>
              <a:pPr/>
              <a:t>06-05-2021</a:t>
            </a:fld>
            <a:r>
              <a:rPr lang="da-DK" dirty="0"/>
              <a:t>26-04-2021</a:t>
            </a:r>
          </a:p>
        </p:txBody>
      </p:sp>
      <p:sp>
        <p:nvSpPr>
          <p:cNvPr id="6" name="Footer Placeholder 5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9997871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24" userDrawn="1">
          <p15:clr>
            <a:srgbClr val="A4A3A4"/>
          </p15:clr>
        </p15:guide>
        <p15:guide id="2" pos="3755" userDrawn="1">
          <p15:clr>
            <a:srgbClr val="A4A3A4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sonal inform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Hvid baggrund"/>
          <p:cNvSpPr/>
          <p:nvPr userDrawn="1"/>
        </p:nvSpPr>
        <p:spPr bwMode="auto">
          <a:xfrm>
            <a:off x="0" y="0"/>
            <a:ext cx="12193200" cy="5911011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5" name="Black Rectangle"/>
          <p:cNvSpPr/>
          <p:nvPr userDrawn="1"/>
        </p:nvSpPr>
        <p:spPr>
          <a:xfrm>
            <a:off x="1001075" y="2694542"/>
            <a:ext cx="647831" cy="4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4799" dirty="0"/>
          </a:p>
          <a:p>
            <a:pPr algn="ctr"/>
            <a:endParaRPr lang="da-DK" sz="4799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5838" y="1484784"/>
            <a:ext cx="4975225" cy="971980"/>
          </a:xfrm>
        </p:spPr>
        <p:txBody>
          <a:bodyPr anchor="b" anchorCtr="0"/>
          <a:lstStyle>
            <a:lvl1pPr>
              <a:lnSpc>
                <a:spcPct val="95000"/>
              </a:lnSpc>
              <a:defRPr sz="3000">
                <a:latin typeface="+mn-lt"/>
              </a:defRPr>
            </a:lvl1pPr>
          </a:lstStyle>
          <a:p>
            <a:r>
              <a:rPr lang="da-DK" dirty="0"/>
              <a:t>Click to edit Master title style</a:t>
            </a:r>
            <a:endParaRPr lang="da-DK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985838" y="3010711"/>
            <a:ext cx="4975225" cy="1858449"/>
          </a:xfrm>
        </p:spPr>
        <p:txBody>
          <a:bodyPr/>
          <a:lstStyle>
            <a:lvl1pPr marL="0" indent="0">
              <a:buFont typeface="Calibri" panose="020F0502020204030204" pitchFamily="34" charset="0"/>
              <a:buChar char="​"/>
              <a:defRPr/>
            </a:lvl1pPr>
            <a:lvl5pPr>
              <a:defRPr/>
            </a:lvl5pPr>
          </a:lstStyle>
          <a:p>
            <a:pPr lvl="0"/>
            <a:r>
              <a:rPr lang="da-DK" dirty="0"/>
              <a:t>Click to edit Master text styles</a:t>
            </a:r>
            <a:endParaRPr lang="da-DK"/>
          </a:p>
          <a:p>
            <a:pPr lvl="1"/>
            <a:r>
              <a:rPr lang="da-DK" dirty="0"/>
              <a:t>Second level</a:t>
            </a:r>
            <a:endParaRPr lang="da-DK"/>
          </a:p>
          <a:p>
            <a:pPr lvl="2"/>
            <a:r>
              <a:rPr lang="da-DK" dirty="0"/>
              <a:t>Third level</a:t>
            </a:r>
            <a:endParaRPr lang="da-DK"/>
          </a:p>
          <a:p>
            <a:pPr lvl="3"/>
            <a:r>
              <a:rPr lang="da-DK" dirty="0"/>
              <a:t>Fourth level</a:t>
            </a:r>
            <a:endParaRPr lang="da-DK"/>
          </a:p>
          <a:p>
            <a:pPr lvl="4"/>
            <a:r>
              <a:rPr lang="da-DK" dirty="0"/>
              <a:t>Fifth level</a:t>
            </a:r>
            <a:endParaRPr lang="da-DK"/>
          </a:p>
          <a:p>
            <a:pPr lvl="5"/>
            <a:r>
              <a:rPr lang="da-DK" dirty="0"/>
              <a:t>6</a:t>
            </a:r>
            <a:endParaRPr lang="da-DK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231600" y="315913"/>
            <a:ext cx="5644800" cy="5583600"/>
          </a:xfrm>
        </p:spPr>
        <p:txBody>
          <a:bodyPr/>
          <a:lstStyle>
            <a:lvl1pPr marL="0" indent="0">
              <a:buNone/>
              <a:defRPr b="0"/>
            </a:lvl1pPr>
          </a:lstStyle>
          <a:p>
            <a:r>
              <a:rPr lang="da-DK" dirty="0"/>
              <a:t>Click here and add image via Templafy Image Library</a:t>
            </a:r>
            <a:endParaRPr lang="da-DK"/>
          </a:p>
        </p:txBody>
      </p:sp>
      <p:sp>
        <p:nvSpPr>
          <p:cNvPr id="9" name="TextBox 8"/>
          <p:cNvSpPr txBox="1"/>
          <p:nvPr userDrawn="1"/>
        </p:nvSpPr>
        <p:spPr>
          <a:xfrm>
            <a:off x="-1973598" y="1780882"/>
            <a:ext cx="182589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da-DK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Overskrift to</a:t>
            </a:r>
            <a:r>
              <a:rPr lang="da-DK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 linjer</a:t>
            </a:r>
            <a:endParaRPr lang="da-DK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7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da-DK" smtClean="0"/>
              <a:pPr>
                <a:defRPr/>
              </a:pPr>
              <a:t>‹#›</a:t>
            </a:fld>
            <a:endParaRPr lang="da-DK" dirty="0"/>
          </a:p>
        </p:txBody>
      </p:sp>
      <p:sp>
        <p:nvSpPr>
          <p:cNvPr id="5" name="Date Placeholder 4" hidden="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8417F83-4CBA-48F2-BAD0-783AE3701E32}" type="datetimeFigureOut">
              <a:rPr lang="da-DK" smtClean="0"/>
              <a:pPr/>
              <a:t>06-05-2021</a:t>
            </a:fld>
            <a:r>
              <a:rPr lang="da-DK" dirty="0"/>
              <a:t>26-04-2021</a:t>
            </a:r>
          </a:p>
        </p:txBody>
      </p:sp>
      <p:sp>
        <p:nvSpPr>
          <p:cNvPr id="6" name="Footer Placeholder 5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42703164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30" userDrawn="1">
          <p15:clr>
            <a:srgbClr val="A4A3A4"/>
          </p15:clr>
        </p15:guide>
        <p15:guide id="2" pos="3755" userDrawn="1">
          <p15:clr>
            <a:srgbClr val="A4A3A4"/>
          </p15:clr>
        </p15:guide>
        <p15:guide id="3" orient="horz" pos="3069" userDrawn="1">
          <p15:clr>
            <a:srgbClr val="A4A3A4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"/>
          <p:cNvSpPr>
            <a:spLocks noGrp="1"/>
          </p:cNvSpPr>
          <p:nvPr>
            <p:ph type="pic" sz="quarter" idx="11" hasCustomPrompt="1"/>
          </p:nvPr>
        </p:nvSpPr>
        <p:spPr>
          <a:xfrm>
            <a:off x="316800" y="316800"/>
            <a:ext cx="11559600" cy="5583600"/>
          </a:xfr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da-DK" dirty="0"/>
              <a:t>Click here and add image via Templafy Image Library</a:t>
            </a:r>
            <a:endParaRPr lang="da-DK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4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da-DK" smtClean="0"/>
              <a:pPr>
                <a:defRPr/>
              </a:pPr>
              <a:t>‹#›</a:t>
            </a:fld>
            <a:endParaRPr lang="da-DK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78417F83-4CBA-48F2-BAD0-783AE3701E32}" type="datetimeFigureOut">
              <a:rPr lang="da-DK" smtClean="0"/>
              <a:pPr/>
              <a:t>06-05-2021</a:t>
            </a:fld>
            <a:r>
              <a:rPr lang="da-DK" dirty="0"/>
              <a:t>26-04-2021</a:t>
            </a:r>
          </a:p>
        </p:txBody>
      </p:sp>
      <p:sp>
        <p:nvSpPr>
          <p:cNvPr id="7" name="Footer Placeholder 6" hidden="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0776182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"/>
          <p:cNvSpPr>
            <a:spLocks noGrp="1"/>
          </p:cNvSpPr>
          <p:nvPr>
            <p:ph type="pic" sz="quarter" idx="11" hasCustomPrompt="1"/>
          </p:nvPr>
        </p:nvSpPr>
        <p:spPr>
          <a:xfrm>
            <a:off x="316800" y="316800"/>
            <a:ext cx="5644800" cy="5583600"/>
          </a:xfr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da-DK" dirty="0"/>
              <a:t>Click here and add image via Templafy Image Library</a:t>
            </a:r>
            <a:endParaRPr lang="da-DK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6231600" y="316800"/>
            <a:ext cx="5644800" cy="55836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da-DK" dirty="0"/>
              <a:t>Click here and add image via Templafy Image Library</a:t>
            </a:r>
            <a:endParaRPr lang="da-DK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5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da-DK" smtClean="0"/>
              <a:pPr>
                <a:defRPr/>
              </a:pPr>
              <a:t>‹#›</a:t>
            </a:fld>
            <a:endParaRPr lang="da-DK" dirty="0"/>
          </a:p>
        </p:txBody>
      </p:sp>
      <p:sp>
        <p:nvSpPr>
          <p:cNvPr id="7" name="Date Placeholder 6" hidden="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8417F83-4CBA-48F2-BAD0-783AE3701E32}" type="datetimeFigureOut">
              <a:rPr lang="da-DK" smtClean="0"/>
              <a:pPr/>
              <a:t>06-05-2021</a:t>
            </a:fld>
            <a:r>
              <a:rPr lang="da-DK" dirty="0"/>
              <a:t>26-04-2021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0870041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24" userDrawn="1">
          <p15:clr>
            <a:srgbClr val="A4A3A4"/>
          </p15:clr>
        </p15:guide>
        <p15:guide id="2" pos="3754" userDrawn="1">
          <p15:clr>
            <a:srgbClr val="A4A3A4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3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2.emf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Placeholder title 1"/>
          <p:cNvSpPr>
            <a:spLocks noGrp="1" noChangeArrowheads="1"/>
          </p:cNvSpPr>
          <p:nvPr>
            <p:ph type="title"/>
          </p:nvPr>
        </p:nvSpPr>
        <p:spPr bwMode="auto">
          <a:xfrm>
            <a:off x="315913" y="149115"/>
            <a:ext cx="11557000" cy="130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da-DK" noProof="0" dirty="0"/>
              <a:t>Click to edit Master title style</a:t>
            </a:r>
            <a:endParaRPr lang="da-DK"/>
          </a:p>
        </p:txBody>
      </p:sp>
      <p:sp>
        <p:nvSpPr>
          <p:cNvPr id="1028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985838" y="1960079"/>
            <a:ext cx="10220325" cy="39374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a-DK" noProof="0" dirty="0"/>
              <a:t>Click to edit Master text styles</a:t>
            </a:r>
            <a:endParaRPr lang="da-DK"/>
          </a:p>
          <a:p>
            <a:pPr lvl="1"/>
            <a:r>
              <a:rPr lang="da-DK" noProof="0" dirty="0"/>
              <a:t>Second level</a:t>
            </a:r>
            <a:endParaRPr lang="da-DK"/>
          </a:p>
          <a:p>
            <a:pPr lvl="2"/>
            <a:r>
              <a:rPr lang="da-DK" noProof="0" dirty="0"/>
              <a:t>Third level</a:t>
            </a:r>
            <a:endParaRPr lang="da-DK"/>
          </a:p>
          <a:p>
            <a:pPr lvl="3"/>
            <a:r>
              <a:rPr lang="da-DK" noProof="0" dirty="0"/>
              <a:t>Fourth level</a:t>
            </a:r>
            <a:endParaRPr lang="da-DK"/>
          </a:p>
          <a:p>
            <a:pPr lvl="4"/>
            <a:r>
              <a:rPr lang="da-DK" noProof="0" dirty="0"/>
              <a:t>Fifth level</a:t>
            </a:r>
            <a:endParaRPr lang="da-DK"/>
          </a:p>
          <a:p>
            <a:pPr lvl="5"/>
            <a:r>
              <a:rPr lang="da-DK" noProof="0" dirty="0"/>
              <a:t>6 level</a:t>
            </a:r>
            <a:endParaRPr lang="da-DK"/>
          </a:p>
          <a:p>
            <a:pPr lvl="6"/>
            <a:r>
              <a:rPr lang="da-DK" noProof="0" dirty="0"/>
              <a:t>7 level</a:t>
            </a:r>
            <a:endParaRPr lang="da-DK"/>
          </a:p>
          <a:p>
            <a:pPr lvl="7"/>
            <a:r>
              <a:rPr lang="da-DK" noProof="0" dirty="0"/>
              <a:t>8 level</a:t>
            </a:r>
            <a:endParaRPr lang="da-DK"/>
          </a:p>
          <a:p>
            <a:pPr lvl="8"/>
            <a:r>
              <a:rPr lang="da-DK" noProof="0" dirty="0"/>
              <a:t>9 level</a:t>
            </a:r>
            <a:endParaRPr lang="da-DK"/>
          </a:p>
        </p:txBody>
      </p:sp>
      <p:pic>
        <p:nvPicPr>
          <p:cNvPr id="1941511282" name="SecondaryLogo_sort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0206000" y="5997600"/>
            <a:ext cx="1740091" cy="558000"/>
          </a:xfrm>
          <a:prstGeom prst="rect">
            <a:avLst/>
          </a:prstGeom>
        </p:spPr>
      </p:pic>
      <p:sp>
        <p:nvSpPr>
          <p:cNvPr id="23" name="Black Rectangle"/>
          <p:cNvSpPr/>
          <p:nvPr userDrawn="1"/>
        </p:nvSpPr>
        <p:spPr>
          <a:xfrm>
            <a:off x="989440" y="1663088"/>
            <a:ext cx="647831" cy="4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4799" dirty="0"/>
          </a:p>
          <a:p>
            <a:pPr algn="ctr"/>
            <a:endParaRPr lang="da-DK" sz="4799" dirty="0"/>
          </a:p>
        </p:txBody>
      </p:sp>
      <p:sp>
        <p:nvSpPr>
          <p:cNvPr id="27" name="Date_DateCustomA"/>
          <p:cNvSpPr txBox="1">
            <a:spLocks noChangeArrowheads="1"/>
          </p:cNvSpPr>
          <p:nvPr userDrawn="1"/>
        </p:nvSpPr>
        <p:spPr bwMode="auto">
          <a:xfrm>
            <a:off x="3673701" y="5997600"/>
            <a:ext cx="2271840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4752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da-DK" sz="700" b="0" cap="all" baseline="0" dirty="0" err="1">
                <a:solidFill>
                  <a:schemeClr val="tx1"/>
                </a:solidFill>
                <a:latin typeface="+mn-lt"/>
              </a:rPr>
              <a:t>may</a:t>
            </a:r>
            <a:r>
              <a:rPr lang="da-DK" sz="700" b="0" cap="all" baseline="0" dirty="0">
                <a:solidFill>
                  <a:schemeClr val="tx1"/>
                </a:solidFill>
                <a:latin typeface="+mn-lt"/>
              </a:rPr>
              <a:t> 2021</a:t>
            </a:r>
          </a:p>
        </p:txBody>
      </p:sp>
      <p:sp>
        <p:nvSpPr>
          <p:cNvPr id="28" name="USR_Title"/>
          <p:cNvSpPr txBox="1">
            <a:spLocks noChangeArrowheads="1"/>
          </p:cNvSpPr>
          <p:nvPr userDrawn="1"/>
        </p:nvSpPr>
        <p:spPr bwMode="auto">
          <a:xfrm>
            <a:off x="6243284" y="6006159"/>
            <a:ext cx="2982416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4752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da-DK" sz="700" b="0" kern="1200" cap="all" baseline="0" dirty="0">
                <a:solidFill>
                  <a:schemeClr val="tx1"/>
                </a:solidFill>
                <a:latin typeface="AU Passata" pitchFamily="34" charset="0"/>
                <a:ea typeface="+mn-ea"/>
                <a:cs typeface="+mn-cs"/>
              </a:rPr>
              <a:t>Center for hybrid </a:t>
            </a:r>
            <a:r>
              <a:rPr lang="da-DK" sz="700" b="0" kern="1200" cap="all" baseline="0" dirty="0" err="1">
                <a:solidFill>
                  <a:schemeClr val="tx1"/>
                </a:solidFill>
                <a:latin typeface="AU Passata" pitchFamily="34" charset="0"/>
                <a:ea typeface="+mn-ea"/>
                <a:cs typeface="+mn-cs"/>
              </a:rPr>
              <a:t>intelligence</a:t>
            </a:r>
            <a:endParaRPr lang="da-DK" sz="700" b="0" kern="1200" cap="all" baseline="0" dirty="0">
              <a:solidFill>
                <a:schemeClr val="tx1"/>
              </a:solidFill>
              <a:latin typeface="AU Passata" pitchFamily="34" charset="0"/>
              <a:ea typeface="+mn-ea"/>
              <a:cs typeface="+mn-cs"/>
            </a:endParaRPr>
          </a:p>
        </p:txBody>
      </p:sp>
      <p:pic>
        <p:nvPicPr>
          <p:cNvPr id="7" name="Au logo"/>
          <p:cNvPicPr>
            <a:picLocks noChangeAspect="1"/>
          </p:cNvPicPr>
          <p:nvPr userDrawn="1"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00" y="5999002"/>
            <a:ext cx="557570" cy="558000"/>
          </a:xfrm>
          <a:prstGeom prst="rect">
            <a:avLst/>
          </a:prstGeom>
        </p:spPr>
      </p:pic>
      <p:pic>
        <p:nvPicPr>
          <p:cNvPr id="10" name="Billede streg"/>
          <p:cNvPicPr>
            <a:picLocks noChangeAspect="1"/>
          </p:cNvPicPr>
          <p:nvPr userDrawn="1"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200" y="5997600"/>
            <a:ext cx="71734" cy="558000"/>
          </a:xfrm>
          <a:prstGeom prst="rect">
            <a:avLst/>
          </a:prstGeom>
        </p:spPr>
      </p:pic>
      <p:sp>
        <p:nvSpPr>
          <p:cNvPr id="25" name="OFF_logo2Computed"/>
          <p:cNvSpPr txBox="1">
            <a:spLocks noChangeArrowheads="1"/>
          </p:cNvSpPr>
          <p:nvPr userDrawn="1"/>
        </p:nvSpPr>
        <p:spPr bwMode="auto">
          <a:xfrm>
            <a:off x="972000" y="5997600"/>
            <a:ext cx="2350045" cy="676612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583200" rIns="0" bIns="0">
            <a:spAutoFit/>
          </a:bodyPr>
          <a:lstStyle/>
          <a:p>
            <a:pPr>
              <a:lnSpc>
                <a:spcPct val="95000"/>
              </a:lnSpc>
              <a:defRPr/>
            </a:pPr>
            <a:r>
              <a:rPr lang="da-DK" sz="600" cap="all" spc="40" baseline="0" dirty="0">
                <a:solidFill>
                  <a:schemeClr val="tx1"/>
                </a:solidFill>
                <a:latin typeface="AU Passata Light" pitchFamily="34" charset="0"/>
              </a:rPr>
              <a:t>
Aarhus Universitet</a:t>
            </a:r>
          </a:p>
        </p:txBody>
      </p:sp>
      <p:sp>
        <p:nvSpPr>
          <p:cNvPr id="26" name="OFF_logo1Computed"/>
          <p:cNvSpPr/>
          <p:nvPr userDrawn="1"/>
        </p:nvSpPr>
        <p:spPr bwMode="auto">
          <a:xfrm>
            <a:off x="971999" y="5997600"/>
            <a:ext cx="65" cy="451123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309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da-DK" sz="1000" b="0" i="0" u="none" strike="noStrike" cap="all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AU Passata" pitchFamily="34" charset="0"/>
              </a:rPr>
              <a:t>
Institut for Virksomhedsledelse</a:t>
            </a:r>
          </a:p>
        </p:txBody>
      </p:sp>
      <p:sp>
        <p:nvSpPr>
          <p:cNvPr id="1030" name="Sidetal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807992" y="6581497"/>
            <a:ext cx="252000" cy="1354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r">
              <a:lnSpc>
                <a:spcPts val="1200"/>
              </a:lnSpc>
              <a:buFontTx/>
              <a:buNone/>
              <a:defRPr sz="700" spc="40" baseline="0">
                <a:solidFill>
                  <a:schemeClr val="tx1"/>
                </a:solidFill>
                <a:latin typeface="+mn-lt"/>
              </a:defRPr>
            </a:lvl1pPr>
          </a:lstStyle>
          <a:p>
            <a:pPr>
              <a:defRPr/>
            </a:pPr>
            <a:fld id="{E90C1E0A-682D-40DC-B1EA-26C007FDC330}" type="slidenum">
              <a:rPr lang="da-DK" smtClean="0"/>
              <a:pPr>
                <a:defRPr/>
              </a:pPr>
              <a:t>‹#›</a:t>
            </a:fld>
            <a:endParaRPr lang="da-DK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2"/>
          </p:nvPr>
        </p:nvSpPr>
        <p:spPr>
          <a:xfrm>
            <a:off x="0" y="7020000"/>
            <a:ext cx="0" cy="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">
                <a:noFill/>
              </a:defRPr>
            </a:lvl1pPr>
          </a:lstStyle>
          <a:p>
            <a:fld id="{78417F83-4CBA-48F2-BAD0-783AE3701E32}" type="datetimeFigureOut">
              <a:rPr lang="da-DK" smtClean="0"/>
              <a:pPr/>
              <a:t>06-05-2021</a:t>
            </a:fld>
            <a:r>
              <a:rPr lang="da-DK"/>
              <a:t>26-04-2021</a:t>
            </a:r>
          </a:p>
        </p:txBody>
      </p:sp>
      <p:sp>
        <p:nvSpPr>
          <p:cNvPr id="3" name="Footer Placeholder 2" hidden="1"/>
          <p:cNvSpPr>
            <a:spLocks noGrp="1"/>
          </p:cNvSpPr>
          <p:nvPr>
            <p:ph type="ftr" sz="quarter" idx="3"/>
          </p:nvPr>
        </p:nvSpPr>
        <p:spPr>
          <a:xfrm>
            <a:off x="0" y="7020000"/>
            <a:ext cx="0" cy="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">
                <a:noFill/>
              </a:defRPr>
            </a:lvl1pPr>
          </a:lstStyle>
          <a:p>
            <a:endParaRPr lang="da-DK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F8C7070-03DE-4C4C-9850-4EE9C410BD8F}"/>
              </a:ext>
            </a:extLst>
          </p:cNvPr>
          <p:cNvSpPr/>
          <p:nvPr userDrawn="1"/>
        </p:nvSpPr>
        <p:spPr>
          <a:xfrm>
            <a:off x="8558245" y="6293644"/>
            <a:ext cx="2016224" cy="3847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AU" sz="1000" dirty="0"/>
              <a:t>Centre for</a:t>
            </a:r>
            <a:br>
              <a:rPr lang="en-AU" sz="1000" dirty="0"/>
            </a:br>
            <a:r>
              <a:rPr lang="en-AU" sz="900" dirty="0"/>
              <a:t>Educational Development</a:t>
            </a:r>
            <a:endParaRPr lang="en-AU" sz="100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56" r:id="rId2"/>
    <p:sldLayoutId id="2147483673" r:id="rId3"/>
    <p:sldLayoutId id="2147483666" r:id="rId4"/>
    <p:sldLayoutId id="2147483662" r:id="rId5"/>
    <p:sldLayoutId id="2147483649" r:id="rId6"/>
    <p:sldLayoutId id="2147483669" r:id="rId7"/>
    <p:sldLayoutId id="2147483661" r:id="rId8"/>
    <p:sldLayoutId id="2147483668" r:id="rId9"/>
    <p:sldLayoutId id="2147483663" r:id="rId10"/>
    <p:sldLayoutId id="2147483670" r:id="rId11"/>
    <p:sldLayoutId id="2147483654" r:id="rId12"/>
    <p:sldLayoutId id="2147483664" r:id="rId13"/>
    <p:sldLayoutId id="2147483671" r:id="rId14"/>
    <p:sldLayoutId id="2147483650" r:id="rId15"/>
    <p:sldLayoutId id="2147483655" r:id="rId16"/>
    <p:sldLayoutId id="2147483651" r:id="rId17"/>
    <p:sldLayoutId id="2147483672" r:id="rId18"/>
    <p:sldLayoutId id="2147483678" r:id="rId19"/>
    <p:sldLayoutId id="2147483658" r:id="rId20"/>
  </p:sldLayoutIdLst>
  <p:hf sldNum="0" hdr="0" ftr="0"/>
  <p:txStyles>
    <p:titleStyle>
      <a:lvl1pPr algn="l" rtl="0" eaLnBrk="1" fontAlgn="base" hangingPunct="1">
        <a:lnSpc>
          <a:spcPct val="89000"/>
        </a:lnSpc>
        <a:spcBef>
          <a:spcPct val="0"/>
        </a:spcBef>
        <a:spcAft>
          <a:spcPct val="0"/>
        </a:spcAft>
        <a:defRPr sz="4500" b="1" cap="all" baseline="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2pPr>
      <a:lvl3pPr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3pPr>
      <a:lvl4pPr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4pPr>
      <a:lvl5pPr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5pPr>
      <a:lvl6pPr marL="457200"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6pPr>
      <a:lvl7pPr marL="914400"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7pPr>
      <a:lvl8pPr marL="1371600"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8pPr>
      <a:lvl9pPr marL="1828800"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9pPr>
    </p:titleStyle>
    <p:bodyStyle>
      <a:lvl1pPr marL="0" indent="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Calibri" panose="020F0502020204030204" pitchFamily="34" charset="0"/>
        <a:buChar char="​"/>
        <a:defRPr sz="2000" b="0">
          <a:solidFill>
            <a:schemeClr val="tx1"/>
          </a:solidFill>
          <a:latin typeface="+mn-lt"/>
          <a:ea typeface="+mn-ea"/>
          <a:cs typeface="+mn-cs"/>
        </a:defRPr>
      </a:lvl1pPr>
      <a:lvl2pPr marL="432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2pPr>
      <a:lvl3pPr marL="75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3pPr>
      <a:lvl4pPr marL="1152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4pPr>
      <a:lvl5pPr marL="1512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5pPr>
      <a:lvl6pPr marL="183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6pPr>
      <a:lvl7pPr marL="183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7pPr>
      <a:lvl8pPr marL="183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8pPr>
      <a:lvl9pPr marL="183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4" orient="horz" pos="3715" userDrawn="1">
          <p15:clr>
            <a:srgbClr val="000000"/>
          </p15:clr>
        </p15:guide>
        <p15:guide id="5" orient="horz" pos="4131" userDrawn="1">
          <p15:clr>
            <a:srgbClr val="A4A3A4"/>
          </p15:clr>
        </p15:guide>
        <p15:guide id="6" pos="7479" userDrawn="1">
          <p15:clr>
            <a:srgbClr val="A4A3A4"/>
          </p15:clr>
        </p15:guide>
        <p15:guide id="7" orient="horz" pos="1234" userDrawn="1">
          <p15:clr>
            <a:srgbClr val="000000"/>
          </p15:clr>
        </p15:guide>
        <p15:guide id="8" pos="7059" userDrawn="1">
          <p15:clr>
            <a:srgbClr val="000000"/>
          </p15:clr>
        </p15:guide>
        <p15:guide id="9" pos="199" userDrawn="1">
          <p15:clr>
            <a:srgbClr val="A4A3A4"/>
          </p15:clr>
        </p15:guide>
        <p15:guide id="10" pos="621" userDrawn="1">
          <p15:clr>
            <a:srgbClr val="000000"/>
          </p15:clr>
        </p15:guide>
        <p15:guide id="11" orient="horz" pos="199" userDrawn="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0.xml"/><Relationship Id="rId1" Type="http://schemas.openxmlformats.org/officeDocument/2006/relationships/tags" Target="../tags/tag3.xml"/><Relationship Id="rId5" Type="http://schemas.microsoft.com/office/2007/relationships/hdphoto" Target="../media/hdphoto2.wdp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ogo">
            <a:extLst>
              <a:ext uri="{FF2B5EF4-FFF2-40B4-BE49-F238E27FC236}">
                <a16:creationId xmlns:a16="http://schemas.microsoft.com/office/drawing/2014/main" id="{FD302CDF-B0CB-524B-84A0-D1D1C05947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820" y="4725144"/>
            <a:ext cx="4346714" cy="755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E24CD50-F098-1945-A178-E69CD705CBBD}"/>
              </a:ext>
            </a:extLst>
          </p:cNvPr>
          <p:cNvSpPr/>
          <p:nvPr/>
        </p:nvSpPr>
        <p:spPr>
          <a:xfrm>
            <a:off x="7338055" y="4637273"/>
            <a:ext cx="4562738" cy="8438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115"/>
              </a:spcBef>
            </a:pPr>
            <a:r>
              <a:rPr lang="en-GB" sz="2400" b="1" dirty="0">
                <a:solidFill>
                  <a:schemeClr val="bg1"/>
                </a:solidFill>
              </a:rPr>
              <a:t>Centre for</a:t>
            </a:r>
          </a:p>
          <a:p>
            <a:pPr>
              <a:lnSpc>
                <a:spcPct val="100000"/>
              </a:lnSpc>
              <a:spcBef>
                <a:spcPts val="115"/>
              </a:spcBef>
            </a:pPr>
            <a:r>
              <a:rPr lang="en-GB" sz="2400" b="1" dirty="0">
                <a:solidFill>
                  <a:schemeClr val="bg1"/>
                </a:solidFill>
              </a:rPr>
              <a:t>Educational Development </a:t>
            </a:r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2BD7BE38-B1B0-BF4C-8118-0A22EC8E5141}"/>
              </a:ext>
            </a:extLst>
          </p:cNvPr>
          <p:cNvSpPr txBox="1">
            <a:spLocks/>
          </p:cNvSpPr>
          <p:nvPr/>
        </p:nvSpPr>
        <p:spPr bwMode="auto">
          <a:xfrm>
            <a:off x="985838" y="2759340"/>
            <a:ext cx="10220325" cy="11079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000" b="1" cap="all" baseline="0">
                <a:solidFill>
                  <a:schemeClr val="bg1"/>
                </a:solidFill>
                <a:latin typeface="AU Passata Light" panose="020B0303030902030804" pitchFamily="34" charset="0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2pPr>
            <a:lvl3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3pPr>
            <a:lvl4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4pPr>
            <a:lvl5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5pPr>
            <a:lvl6pPr marL="457200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6pPr>
            <a:lvl7pPr marL="914400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7pPr>
            <a:lvl8pPr marL="1371600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8pPr>
            <a:lvl9pPr marL="1828800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9pPr>
          </a:lstStyle>
          <a:p>
            <a:pPr>
              <a:buFontTx/>
            </a:pPr>
            <a:r>
              <a:rPr lang="da-DK" sz="4000" b="0" dirty="0"/>
              <a:t>Agent-</a:t>
            </a:r>
            <a:r>
              <a:rPr lang="da-DK" sz="4000" b="0" dirty="0" err="1"/>
              <a:t>based</a:t>
            </a:r>
            <a:r>
              <a:rPr lang="da-DK" sz="4000" b="0" dirty="0"/>
              <a:t> </a:t>
            </a:r>
            <a:r>
              <a:rPr lang="da-DK" sz="4000" b="0" dirty="0" err="1"/>
              <a:t>modelling</a:t>
            </a:r>
            <a:r>
              <a:rPr lang="da-DK" sz="4000" b="0" dirty="0"/>
              <a:t> of Language </a:t>
            </a:r>
            <a:r>
              <a:rPr lang="da-DK" sz="4000" dirty="0" err="1"/>
              <a:t>development</a:t>
            </a:r>
            <a:r>
              <a:rPr lang="da-DK" sz="4000" dirty="0"/>
              <a:t> on St. Thomas</a:t>
            </a:r>
            <a:endParaRPr lang="en-AU" sz="2800" kern="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483207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ogo">
            <a:extLst>
              <a:ext uri="{FF2B5EF4-FFF2-40B4-BE49-F238E27FC236}">
                <a16:creationId xmlns:a16="http://schemas.microsoft.com/office/drawing/2014/main" id="{D1CD82A6-EAD7-2F46-B8E3-D0872FCFDF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65819" y="4725144"/>
            <a:ext cx="4346714" cy="755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C3FEA56-1209-1049-9849-3DDF9A589AF3}"/>
              </a:ext>
            </a:extLst>
          </p:cNvPr>
          <p:cNvSpPr/>
          <p:nvPr/>
        </p:nvSpPr>
        <p:spPr>
          <a:xfrm>
            <a:off x="7338055" y="4637273"/>
            <a:ext cx="4562738" cy="8438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115"/>
              </a:spcBef>
            </a:pPr>
            <a:r>
              <a:rPr lang="en-GB" sz="2400" b="1" dirty="0">
                <a:solidFill>
                  <a:schemeClr val="bg1"/>
                </a:solidFill>
              </a:rPr>
              <a:t>Centre for</a:t>
            </a:r>
          </a:p>
          <a:p>
            <a:pPr>
              <a:lnSpc>
                <a:spcPct val="100000"/>
              </a:lnSpc>
              <a:spcBef>
                <a:spcPts val="115"/>
              </a:spcBef>
            </a:pPr>
            <a:r>
              <a:rPr lang="en-GB" sz="2400" b="1" dirty="0">
                <a:solidFill>
                  <a:schemeClr val="bg1"/>
                </a:solidFill>
              </a:rPr>
              <a:t>Educational Development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396981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54031D-B90E-4538-9217-358114AB1F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a-DK" dirty="0"/>
              <a:t>The University </a:t>
            </a:r>
            <a:r>
              <a:rPr lang="da-DK" dirty="0" err="1"/>
              <a:t>curricular</a:t>
            </a:r>
            <a:r>
              <a:rPr lang="da-DK" dirty="0"/>
              <a:t> unit</a:t>
            </a:r>
            <a:endParaRPr lang="en-D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89B015-9128-402D-A158-350F5B3B4A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GB" b="1" dirty="0"/>
              <a:t>Linguistics, BA and MA (2-hour lecture &amp; workshop)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What are models, and how do they embody ‘theory’?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What are the limitations of models, and how does that affect what we can know with a model?</a:t>
            </a:r>
          </a:p>
          <a:p>
            <a:endParaRPr lang="en-US" dirty="0"/>
          </a:p>
          <a:p>
            <a:endParaRPr lang="en-DK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35336-EB6F-4D24-806E-DD471296C1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738EED-D014-4517-9F81-EEA0CA3BE1DD}" type="datetime1">
              <a:rPr lang="da-DK" smtClean="0"/>
              <a:t>06-05-2021</a:t>
            </a:fld>
            <a:r>
              <a:rPr lang="da-DK"/>
              <a:t>26-04-2021</a:t>
            </a:r>
            <a:endParaRPr lang="da-DK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7BB63C-9678-4127-B306-D73052121A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8148" y="3645024"/>
            <a:ext cx="5089961" cy="2393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7234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big question does the model answer?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endParaRPr lang="en-US" sz="2200" b="1" dirty="0"/>
          </a:p>
          <a:p>
            <a:pPr>
              <a:buNone/>
            </a:pPr>
            <a:r>
              <a:rPr lang="en-US" sz="2200" b="1" dirty="0"/>
              <a:t>What model assumptions must be there for the simulation to result in convergence on a common language?</a:t>
            </a:r>
          </a:p>
          <a:p>
            <a:pPr>
              <a:buNone/>
            </a:pPr>
            <a:endParaRPr lang="en-US" sz="22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model / simulation is a virtual lab</a:t>
            </a:r>
          </a:p>
          <a:p>
            <a:pPr>
              <a:buNone/>
            </a:pP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307342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B52791-91D2-4A40-A255-9DE3C3775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</a:t>
            </a:r>
            <a:endParaRPr lang="en-D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00B101-62D7-4D25-AE2A-6B99F00B0A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/>
            <a:endParaRPr lang="en-US" dirty="0"/>
          </a:p>
          <a:p>
            <a:pPr>
              <a:buNone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Remember: the model is a simplification of reality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What does it NOT include?</a:t>
            </a:r>
          </a:p>
          <a:p>
            <a:pPr marL="774900" lvl="1" indent="-342900"/>
            <a:r>
              <a:rPr lang="en-US" sz="1400" dirty="0"/>
              <a:t>The lexical development of the population</a:t>
            </a:r>
          </a:p>
          <a:p>
            <a:pPr marL="774900" lvl="1" indent="-342900"/>
            <a:r>
              <a:rPr lang="en-US" sz="1400" dirty="0"/>
              <a:t>Who do people communicate with?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/>
            <a:endParaRPr lang="en-US" dirty="0"/>
          </a:p>
          <a:p>
            <a:pPr marL="342900" indent="-342900"/>
            <a:endParaRPr lang="en-US" dirty="0"/>
          </a:p>
          <a:p>
            <a:pPr marL="342900" indent="-342900"/>
            <a:endParaRPr lang="en-US" dirty="0"/>
          </a:p>
          <a:p>
            <a:pPr marL="342900" indent="-342900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6BCBD1-E5ED-4B98-B472-4981EDA299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87665F-DB8B-4FE9-A720-86C04E6E45E4}" type="datetime1">
              <a:rPr lang="da-DK" smtClean="0"/>
              <a:t>06-05-2021</a:t>
            </a:fld>
            <a:r>
              <a:rPr lang="da-DK"/>
              <a:t>26-04-2021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5703567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B52791-91D2-4A40-A255-9DE3C3775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Development of language</a:t>
            </a:r>
            <a:endParaRPr lang="en-D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00B101-62D7-4D25-AE2A-6B99F00B0A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/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How their language is represented</a:t>
            </a:r>
          </a:p>
          <a:p>
            <a:pPr>
              <a:buNone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WALS-Features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Phonetic and Grammatical</a:t>
            </a:r>
          </a:p>
          <a:p>
            <a:pPr marL="342900" indent="-342900"/>
            <a:endParaRPr lang="en-US" dirty="0"/>
          </a:p>
          <a:p>
            <a:pPr marL="342900" indent="-342900"/>
            <a:endParaRPr lang="en-US" dirty="0"/>
          </a:p>
          <a:p>
            <a:pPr marL="342900" indent="-342900"/>
            <a:endParaRPr lang="en-US" dirty="0"/>
          </a:p>
          <a:p>
            <a:pPr marL="342900" indent="-342900"/>
            <a:endParaRPr lang="en-US" dirty="0"/>
          </a:p>
          <a:p>
            <a:pPr marL="342900" indent="-342900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6BCBD1-E5ED-4B98-B472-4981EDA299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87665F-DB8B-4FE9-A720-86C04E6E45E4}" type="datetime1">
              <a:rPr lang="da-DK" smtClean="0"/>
              <a:t>06-05-2021</a:t>
            </a:fld>
            <a:r>
              <a:rPr lang="da-DK"/>
              <a:t>26-04-2021</a:t>
            </a:r>
            <a:endParaRPr lang="da-DK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D8F2A41-5F6A-49BD-8F4F-ACF0D55090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3748" y="2129879"/>
            <a:ext cx="6487988" cy="3597884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C46B42DB-3152-434F-B6F2-144F5743F0CB}"/>
              </a:ext>
            </a:extLst>
          </p:cNvPr>
          <p:cNvSpPr/>
          <p:nvPr/>
        </p:nvSpPr>
        <p:spPr bwMode="auto">
          <a:xfrm>
            <a:off x="5014292" y="2420888"/>
            <a:ext cx="288032" cy="144016"/>
          </a:xfrm>
          <a:prstGeom prst="rightArrow">
            <a:avLst/>
          </a:prstGeom>
          <a:solidFill>
            <a:schemeClr val="accent2"/>
          </a:solidFill>
          <a:ln w="1778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48717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B52791-91D2-4A40-A255-9DE3C3775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runs: partner choice</a:t>
            </a:r>
            <a:endParaRPr lang="en-D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00B101-62D7-4D25-AE2A-6B99F00B0A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Only choosing partner from own plantation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/>
            <a:endParaRPr lang="en-US" dirty="0"/>
          </a:p>
          <a:p>
            <a:pPr marL="342900" indent="-342900"/>
            <a:endParaRPr lang="en-US" dirty="0"/>
          </a:p>
          <a:p>
            <a:pPr marL="342900" indent="-342900"/>
            <a:endParaRPr lang="en-US" dirty="0"/>
          </a:p>
          <a:p>
            <a:pPr marL="342900" indent="-342900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6BCBD1-E5ED-4B98-B472-4981EDA299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87665F-DB8B-4FE9-A720-86C04E6E45E4}" type="datetime1">
              <a:rPr lang="da-DK" smtClean="0"/>
              <a:t>10-05-2021</a:t>
            </a:fld>
            <a:r>
              <a:rPr lang="da-DK"/>
              <a:t>26-04-2021</a:t>
            </a:r>
            <a:endParaRPr lang="da-DK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13A3F7B-063A-4084-9977-CDD4DADCD9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3892" y="2780928"/>
            <a:ext cx="8472939" cy="2932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E70FD3F-6156-4D46-9B4B-EF783D0356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812" y="329167"/>
            <a:ext cx="9411843" cy="3261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3539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B52791-91D2-4A40-A255-9DE3C3775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runs: partner choice</a:t>
            </a:r>
            <a:endParaRPr lang="en-D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00B101-62D7-4D25-AE2A-6B99F00B0A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1/10 for choosing a random person on the island.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3/10 for choosing a random person from the closest plantation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6/10 for choosing a random person from own plantation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/>
            <a:endParaRPr lang="en-US" dirty="0"/>
          </a:p>
          <a:p>
            <a:pPr marL="342900" indent="-342900"/>
            <a:endParaRPr lang="en-US" dirty="0"/>
          </a:p>
          <a:p>
            <a:pPr marL="342900" indent="-342900"/>
            <a:endParaRPr lang="en-US" dirty="0"/>
          </a:p>
          <a:p>
            <a:pPr marL="342900" indent="-342900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6BCBD1-E5ED-4B98-B472-4981EDA299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87665F-DB8B-4FE9-A720-86C04E6E45E4}" type="datetime1">
              <a:rPr lang="da-DK" smtClean="0"/>
              <a:t>07-05-2021</a:t>
            </a:fld>
            <a:r>
              <a:rPr lang="da-DK"/>
              <a:t>26-04-2021</a:t>
            </a:r>
            <a:endParaRPr lang="da-DK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16DB8C-2871-492A-91E6-5666DF3DE6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5860" y="3462119"/>
            <a:ext cx="8326661" cy="289054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A602BD0-F2D3-47F1-B320-5748ABE8DD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1205" y="3384140"/>
            <a:ext cx="8300525" cy="2890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7572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2DE71-64DC-46E3-9467-6D9CAC38A4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Comparing runs: partner choice</a:t>
            </a:r>
            <a:endParaRPr lang="en-D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6654F9-6B2A-464C-B070-468BD55968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2193" y="1913782"/>
            <a:ext cx="4172469" cy="2376264"/>
          </a:xfrm>
        </p:spPr>
        <p:txBody>
          <a:bodyPr/>
          <a:lstStyle/>
          <a:p>
            <a:pPr>
              <a:buNone/>
            </a:pPr>
            <a:endParaRPr lang="en-US" dirty="0"/>
          </a:p>
          <a:p>
            <a:pPr algn="ctr">
              <a:buNone/>
            </a:pPr>
            <a:r>
              <a:rPr lang="en-US" dirty="0"/>
              <a:t>Partner from own plantation:</a:t>
            </a:r>
          </a:p>
          <a:p>
            <a:pPr>
              <a:buNone/>
            </a:pPr>
            <a:endParaRPr lang="en-DK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B534F6-09F1-495D-B124-C0E80F1BFF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B799A8-5828-47A7-99E9-F358337501E2}" type="datetime1">
              <a:rPr lang="da-DK" smtClean="0"/>
              <a:t>10-05-2021</a:t>
            </a:fld>
            <a:r>
              <a:rPr lang="da-DK"/>
              <a:t>26-04-2021</a:t>
            </a:r>
            <a:endParaRPr lang="da-DK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FF950DB-BD10-4D4F-AA1B-66615A97BA94}"/>
              </a:ext>
            </a:extLst>
          </p:cNvPr>
          <p:cNvSpPr txBox="1">
            <a:spLocks/>
          </p:cNvSpPr>
          <p:nvPr/>
        </p:nvSpPr>
        <p:spPr bwMode="auto">
          <a:xfrm>
            <a:off x="6814492" y="1914526"/>
            <a:ext cx="4532510" cy="2382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Calibri" panose="020F0502020204030204" pitchFamily="34" charset="0"/>
              <a:buChar char="​"/>
              <a:defRPr sz="20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2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2pPr>
            <a:lvl3pPr marL="75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152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4pPr>
            <a:lvl5pPr marL="1512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5pPr>
            <a:lvl6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buFont typeface="Calibri" panose="020F0502020204030204" pitchFamily="34" charset="0"/>
              <a:buNone/>
            </a:pPr>
            <a:endParaRPr lang="en-US" kern="0" dirty="0"/>
          </a:p>
          <a:p>
            <a:pPr algn="ctr">
              <a:buFont typeface="Calibri" panose="020F0502020204030204" pitchFamily="34" charset="0"/>
              <a:buNone/>
            </a:pPr>
            <a:r>
              <a:rPr lang="en-US" kern="0" dirty="0"/>
              <a:t>Partner from own, random and </a:t>
            </a:r>
            <a:r>
              <a:rPr lang="en-US" kern="0" dirty="0" err="1"/>
              <a:t>neighbour</a:t>
            </a:r>
            <a:r>
              <a:rPr lang="en-US" kern="0" dirty="0"/>
              <a:t> plantation:</a:t>
            </a:r>
          </a:p>
          <a:p>
            <a:pPr>
              <a:buFont typeface="Calibri" panose="020F0502020204030204" pitchFamily="34" charset="0"/>
              <a:buNone/>
            </a:pPr>
            <a:endParaRPr lang="en-DK" kern="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8E3A319-2899-414F-A353-2F81CCD556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9916" y="3326612"/>
            <a:ext cx="2228850" cy="13144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5F7509E-BFA1-4061-A078-18B92776D3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6797" y="3101914"/>
            <a:ext cx="2247900" cy="15430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6EAFF07-8A7E-4012-8730-1E3E65B35D7A}"/>
              </a:ext>
            </a:extLst>
          </p:cNvPr>
          <p:cNvSpPr txBox="1"/>
          <p:nvPr/>
        </p:nvSpPr>
        <p:spPr>
          <a:xfrm>
            <a:off x="4184501" y="5252125"/>
            <a:ext cx="3819822" cy="2339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US" sz="1600" dirty="0">
                <a:latin typeface="+mn-lt"/>
              </a:rPr>
              <a:t>Pretty much the same thing</a:t>
            </a:r>
            <a:endParaRPr lang="en-DK" sz="16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576168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2DE71-64DC-46E3-9467-6D9CAC38A4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Comparing runs: partner choice</a:t>
            </a:r>
            <a:endParaRPr lang="en-D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6654F9-6B2A-464C-B070-468BD55968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229" y="1574906"/>
            <a:ext cx="4172469" cy="2376264"/>
          </a:xfrm>
        </p:spPr>
        <p:txBody>
          <a:bodyPr/>
          <a:lstStyle/>
          <a:p>
            <a:pPr>
              <a:buNone/>
            </a:pPr>
            <a:endParaRPr lang="en-US" dirty="0"/>
          </a:p>
          <a:p>
            <a:pPr algn="ctr">
              <a:buNone/>
            </a:pPr>
            <a:r>
              <a:rPr lang="en-US" dirty="0"/>
              <a:t>Partner from own plantation:</a:t>
            </a:r>
          </a:p>
          <a:p>
            <a:pPr>
              <a:buNone/>
            </a:pPr>
            <a:endParaRPr lang="en-DK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B534F6-09F1-495D-B124-C0E80F1BFF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B799A8-5828-47A7-99E9-F358337501E2}" type="datetime1">
              <a:rPr lang="da-DK" smtClean="0"/>
              <a:t>10-05-2021</a:t>
            </a:fld>
            <a:r>
              <a:rPr lang="da-DK"/>
              <a:t>26-04-2021</a:t>
            </a:r>
            <a:endParaRPr lang="da-DK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FF950DB-BD10-4D4F-AA1B-66615A97BA94}"/>
              </a:ext>
            </a:extLst>
          </p:cNvPr>
          <p:cNvSpPr txBox="1">
            <a:spLocks/>
          </p:cNvSpPr>
          <p:nvPr/>
        </p:nvSpPr>
        <p:spPr bwMode="auto">
          <a:xfrm>
            <a:off x="6814102" y="1471707"/>
            <a:ext cx="4532510" cy="2382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Calibri" panose="020F0502020204030204" pitchFamily="34" charset="0"/>
              <a:buChar char="​"/>
              <a:defRPr sz="20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2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2pPr>
            <a:lvl3pPr marL="75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152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4pPr>
            <a:lvl5pPr marL="1512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5pPr>
            <a:lvl6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1836000" indent="-180000" algn="l" rtl="0" eaLnBrk="1" fontAlgn="base" hangingPunct="1">
              <a:lnSpc>
                <a:spcPct val="99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buFont typeface="Calibri" panose="020F0502020204030204" pitchFamily="34" charset="0"/>
              <a:buNone/>
            </a:pPr>
            <a:endParaRPr lang="en-US" kern="0" dirty="0"/>
          </a:p>
          <a:p>
            <a:pPr algn="ctr">
              <a:buFont typeface="Calibri" panose="020F0502020204030204" pitchFamily="34" charset="0"/>
              <a:buNone/>
            </a:pPr>
            <a:r>
              <a:rPr lang="en-US" kern="0" dirty="0"/>
              <a:t>Partner from own, random and </a:t>
            </a:r>
            <a:r>
              <a:rPr lang="en-US" kern="0" dirty="0" err="1"/>
              <a:t>neighbour</a:t>
            </a:r>
            <a:r>
              <a:rPr lang="en-US" kern="0" dirty="0"/>
              <a:t> plantation:</a:t>
            </a:r>
          </a:p>
          <a:p>
            <a:pPr>
              <a:buFont typeface="Calibri" panose="020F0502020204030204" pitchFamily="34" charset="0"/>
              <a:buNone/>
            </a:pPr>
            <a:endParaRPr lang="en-DK" kern="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6EAFF07-8A7E-4012-8730-1E3E65B35D7A}"/>
              </a:ext>
            </a:extLst>
          </p:cNvPr>
          <p:cNvSpPr txBox="1"/>
          <p:nvPr/>
        </p:nvSpPr>
        <p:spPr>
          <a:xfrm>
            <a:off x="1006551" y="5241968"/>
            <a:ext cx="3819822" cy="4678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US" sz="1600" dirty="0">
                <a:latin typeface="+mn-lt"/>
              </a:rPr>
              <a:t>Walz-Feature level adoption for each plantation</a:t>
            </a:r>
            <a:endParaRPr lang="en-DK" sz="1600" dirty="0">
              <a:latin typeface="+mn-l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B670CD-C453-4E3C-AF50-B0F014176C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5858" y="2533711"/>
            <a:ext cx="3581209" cy="231092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215E715-0A0E-402F-9877-E71C725E6A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3143" y="2533711"/>
            <a:ext cx="3819822" cy="251177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2DDBED8-9CD8-44C3-A160-CC2EFC63A51A}"/>
              </a:ext>
            </a:extLst>
          </p:cNvPr>
          <p:cNvSpPr txBox="1"/>
          <p:nvPr/>
        </p:nvSpPr>
        <p:spPr>
          <a:xfrm>
            <a:off x="7170446" y="5230618"/>
            <a:ext cx="3819822" cy="4678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US" sz="1600" dirty="0">
                <a:latin typeface="+mn-lt"/>
              </a:rPr>
              <a:t>More general spread of Walz-Feature levels</a:t>
            </a:r>
            <a:endParaRPr lang="en-DK" sz="16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7544963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474598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4037981471609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566864"/>
</p:tagLst>
</file>

<file path=ppt/theme/theme1.xml><?xml version="1.0" encoding="utf-8"?>
<a:theme xmlns:a="http://schemas.openxmlformats.org/drawingml/2006/main" name="AU 16:9">
  <a:themeElements>
    <a:clrScheme name="AU_Blue">
      <a:dk1>
        <a:srgbClr val="000000"/>
      </a:dk1>
      <a:lt1>
        <a:srgbClr val="FFFFFF"/>
      </a:lt1>
      <a:dk2>
        <a:srgbClr val="002546"/>
      </a:dk2>
      <a:lt2>
        <a:srgbClr val="002546"/>
      </a:lt2>
      <a:accent1>
        <a:srgbClr val="0A1439"/>
      </a:accent1>
      <a:accent2>
        <a:srgbClr val="183D83"/>
      </a:accent2>
      <a:accent3>
        <a:srgbClr val="87D1F4"/>
      </a:accent3>
      <a:accent4>
        <a:srgbClr val="33525F"/>
      </a:accent4>
      <a:accent5>
        <a:srgbClr val="548195"/>
      </a:accent5>
      <a:accent6>
        <a:srgbClr val="C6C6C6"/>
      </a:accent6>
      <a:hlink>
        <a:srgbClr val="03428E"/>
      </a:hlink>
      <a:folHlink>
        <a:srgbClr val="03428E"/>
      </a:folHlink>
    </a:clrScheme>
    <a:fontScheme name="AU Passata">
      <a:majorFont>
        <a:latin typeface="AU Passata"/>
        <a:ea typeface=""/>
        <a:cs typeface=""/>
      </a:majorFont>
      <a:minorFont>
        <a:latin typeface="AU Passat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2"/>
        </a:solidFill>
        <a:ln w="1778" cap="flat" cmpd="sng" algn="ctr">
          <a:solidFill>
            <a:schemeClr val="accent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  <a:noAutofit/>
      </a:bodyPr>
      <a:lstStyle>
        <a:defPPr marL="0" marR="0" indent="0" algn="l" defTabSz="914400" rtl="0" eaLnBrk="1" fontAlgn="base" latinLnBrk="0" hangingPunct="1">
          <a:lnSpc>
            <a:spcPct val="95000"/>
          </a:lnSpc>
          <a:spcBef>
            <a:spcPct val="0"/>
          </a:spcBef>
          <a:spcAft>
            <a:spcPct val="0"/>
          </a:spcAft>
          <a:buClrTx/>
          <a:buSzTx/>
          <a:buFont typeface="AU Passata" pitchFamily="34" charset="0"/>
          <a:buNone/>
          <a:tabLst/>
          <a:defRPr kumimoji="0" sz="1600" b="0" i="0" u="none" strike="noStrike" cap="none" normalizeH="0" baseline="0" dirty="0" err="1">
            <a:ln>
              <a:noFill/>
            </a:ln>
            <a:solidFill>
              <a:schemeClr val="bg1"/>
            </a:solidFill>
            <a:effectLst/>
            <a:latin typeface="AU Passat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2"/>
        </a:solidFill>
        <a:ln w="1778" cap="flat" cmpd="sng" algn="ctr">
          <a:solidFill>
            <a:schemeClr val="accent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ts val="3600"/>
          </a:lnSpc>
          <a:spcBef>
            <a:spcPct val="0"/>
          </a:spcBef>
          <a:spcAft>
            <a:spcPct val="0"/>
          </a:spcAft>
          <a:buClrTx/>
          <a:buSzTx/>
          <a:buFont typeface="AU Passata" pitchFamily="34" charset="0"/>
          <a:buNone/>
          <a:tabLst/>
          <a:defRPr kumimoji="0" lang="en-US" sz="3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U Passata" pitchFamily="34" charset="0"/>
          </a:defRPr>
        </a:defPPr>
      </a:lstStyle>
    </a:lnDef>
    <a:txDef>
      <a:spPr>
        <a:noFill/>
      </a:spPr>
      <a:bodyPr wrap="square" lIns="0" tIns="0" rIns="0" bIns="0" rtlCol="0">
        <a:spAutoFit/>
      </a:bodyPr>
      <a:lstStyle>
        <a:defPPr>
          <a:lnSpc>
            <a:spcPct val="95000"/>
          </a:lnSpc>
          <a:defRPr sz="1600" dirty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U PowerPoint Template 16-9.potx" id="{7A6F7BDC-B87C-43B1-A03F-8FC29EB8E4AA}" vid="{0342C178-0357-4DD1-B9D7-A15D067ACA9C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248</Words>
  <Application>Microsoft Office PowerPoint</Application>
  <PresentationFormat>Custom</PresentationFormat>
  <Paragraphs>82</Paragraphs>
  <Slides>10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Arial</vt:lpstr>
      <vt:lpstr>AU Passata</vt:lpstr>
      <vt:lpstr>AU Passata Light</vt:lpstr>
      <vt:lpstr>Calibri</vt:lpstr>
      <vt:lpstr>AU Peto</vt:lpstr>
      <vt:lpstr>Wingdings 3</vt:lpstr>
      <vt:lpstr>Georgia</vt:lpstr>
      <vt:lpstr>AU 16:9</vt:lpstr>
      <vt:lpstr>PowerPoint Presentation</vt:lpstr>
      <vt:lpstr>The University curricular unit</vt:lpstr>
      <vt:lpstr>What big question does the model answer?</vt:lpstr>
      <vt:lpstr>Limitations</vt:lpstr>
      <vt:lpstr>Development of language</vt:lpstr>
      <vt:lpstr>Comparing runs: partner choice</vt:lpstr>
      <vt:lpstr>Comparing runs: partner choice</vt:lpstr>
      <vt:lpstr>Comparing runs: partner choice</vt:lpstr>
      <vt:lpstr>Comparing runs: partner choice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modified xsi:type="dcterms:W3CDTF">2021-05-11T07:09:09Z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luginDependencies_0">
    <vt:lpwstr>{"635926855539746206:636045261152541358":[{"dependencyType":"DataSource","dependencyId":":","dependencyVersion":null},{"dependencyType":"DataSource","dependencyId":":","dependencyVersion":null},{"dependencyType":"DataSource","dependencyId":":","dependency</vt:lpwstr>
  </property>
  <property fmtid="{D5CDD505-2E9C-101B-9397-08002B2CF9AE}" pid="3" name="PluginDependencies_1">
    <vt:lpwstr>Version":null},{"dependencyType":"DataSource","dependencyId":":","dependencyVersion":null},{"dependencyType":"DataSource","dependencyId":":","dependencyVersion":null},{"dependencyType":"DataSource","dependencyId":":","dependencyVersion":null},{"dependency</vt:lpwstr>
  </property>
  <property fmtid="{D5CDD505-2E9C-101B-9397-08002B2CF9AE}" pid="4" name="PluginDependencies_2">
    <vt:lpwstr>Type":"DataSource","dependencyId":":","dependencyVersion":null},{"dependencyType":"DataSource","dependencyId":":","dependencyVersion":null},{"dependencyType":"DataSource","dependencyId":":","dependencyVersion":null},{"dependencyType":"DataSource","depende</vt:lpwstr>
  </property>
  <property fmtid="{D5CDD505-2E9C-101B-9397-08002B2CF9AE}" pid="5" name="PluginDependencies_3">
    <vt:lpwstr>ncyId":":","dependencyVersion":null},{"dependencyType":"DataSource","dependencyId":":","dependencyVersion":null},{"dependencyType":"DataSource","dependencyId":":","dependencyVersion":null},{"dependencyType":"DataSource","dependencyId":":","dependencyVersi</vt:lpwstr>
  </property>
  <property fmtid="{D5CDD505-2E9C-101B-9397-08002B2CF9AE}" pid="6" name="PluginDependencies_4">
    <vt:lpwstr>on":null},{"dependencyType":"DataSource","dependencyId":":","dependencyVersion":null},{"dependencyType":"DataSource","dependencyId":":","dependencyVersion":null},{"dependencyType":"DataSource","dependencyId":":","dependencyVersion":null},{"dependencyType"</vt:lpwstr>
  </property>
  <property fmtid="{D5CDD505-2E9C-101B-9397-08002B2CF9AE}" pid="7" name="PluginDependencies_5">
    <vt:lpwstr>:"DataSource","dependencyId":":","dependencyVersion":null},{"dependencyType":"DataSource","dependencyId":":","dependencyVersion":null},{"dependencyType":"DataSource","dependencyId":":","dependencyVersion":null},{"dependencyType":"DataSource","dependencyId</vt:lpwstr>
  </property>
  <property fmtid="{D5CDD505-2E9C-101B-9397-08002B2CF9AE}" pid="8" name="PluginDependencies_6">
    <vt:lpwstr>":":","dependencyVersion":null},{"dependencyType":"DataSource","dependencyId":":","dependencyVersion":null},{"dependencyType":"DataSource","dependencyId":":","dependencyVersion":null},{"dependencyType":"DataSource","dependencyId":":","dependencyVersion":n</vt:lpwstr>
  </property>
  <property fmtid="{D5CDD505-2E9C-101B-9397-08002B2CF9AE}" pid="9" name="PluginDependencies_7">
    <vt:lpwstr>ull},{"dependencyType":"DataSource","dependencyId":":","dependencyVersion":null},{"dependencyType":"DataSource","dependencyId":":","dependencyVersion":null},{"dependencyType":"DataSource","dependencyId":":","dependencyVersion":null},{"dependencyType":"Dat</vt:lpwstr>
  </property>
  <property fmtid="{D5CDD505-2E9C-101B-9397-08002B2CF9AE}" pid="10" name="PluginDependencies_8">
    <vt:lpwstr>aSource","dependencyId":":","dependencyVersion":null},{"dependencyType":"DataSource","dependencyId":":","dependencyVersion":null},{"dependencyType":"DataSource","dependencyId":":","dependencyVersion":null},{"dependencyType":"DataSource","dependencyId":":"</vt:lpwstr>
  </property>
  <property fmtid="{D5CDD505-2E9C-101B-9397-08002B2CF9AE}" pid="11" name="PluginDependencies_9">
    <vt:lpwstr>,"dependencyVersion":null},{"dependencyType":"DataSource","dependencyId":":","dependencyVersion":null},{"dependencyType":"DataSource","dependencyId":":","dependencyVersion":null},{"dependencyType":"DataSource","dependencyId":":","dependencyVersion":null},</vt:lpwstr>
  </property>
  <property fmtid="{D5CDD505-2E9C-101B-9397-08002B2CF9AE}" pid="12" name="PluginDependencies_10">
    <vt:lpwstr>{"dependencyType":"DataSource","dependencyId":":","dependencyVersion":null},{"dependencyType":"DataSource","dependencyId":":","dependencyVersion":null},{"dependencyType":"DataSource","dependencyId":":","dependencyVersion":null},{"dependencyType":"DataSour</vt:lpwstr>
  </property>
  <property fmtid="{D5CDD505-2E9C-101B-9397-08002B2CF9AE}" pid="13" name="PluginDependencies_11">
    <vt:lpwstr>ce","dependencyId":":","dependencyVersion":null},{"dependencyType":"DataSource","dependencyId":":","dependencyVersion":null},{"dependencyType":"DataSource","dependencyId":":","dependencyVersion":null},{"dependencyType":"DataSource","dependencyId":":","dep</vt:lpwstr>
  </property>
  <property fmtid="{D5CDD505-2E9C-101B-9397-08002B2CF9AE}" pid="14" name="PluginDependencies_12">
    <vt:lpwstr>endencyVersion":null},{"dependencyType":"DataSource","dependencyId":":","dependencyVersion":null},{"dependencyType":"DataSource","dependencyId":":","dependencyVersion":null},{"dependencyType":"DataSource","dependencyId":":","dependencyVersion":null},{"dep</vt:lpwstr>
  </property>
  <property fmtid="{D5CDD505-2E9C-101B-9397-08002B2CF9AE}" pid="15" name="PluginDependencies_13">
    <vt:lpwstr>endencyType":"DataSource","dependencyId":":","dependencyVersion":null},{"dependencyType":"DataSource","dependencyId":":","dependencyVersion":null},{"dependencyType":"DataSource","dependencyId":":","dependencyVersion":null},{"dependencyType":"DataSource","</vt:lpwstr>
  </property>
  <property fmtid="{D5CDD505-2E9C-101B-9397-08002B2CF9AE}" pid="16" name="PluginDependencies_14">
    <vt:lpwstr>dependencyId":":","dependencyVersion":null},{"dependencyType":"DataSource","dependencyId":":","dependencyVersion":null},{"dependencyType":"DataSource","dependencyId":":","dependencyVersion":null},{"dependencyType":"DataSource","dependencyId":":","dependen</vt:lpwstr>
  </property>
  <property fmtid="{D5CDD505-2E9C-101B-9397-08002B2CF9AE}" pid="17" name="PluginDependencies_15">
    <vt:lpwstr>cyVersion":null},{"dependencyType":"DataSource","dependencyId":":","dependencyVersion":null},{"dependencyType":"DataSource","dependencyId":":","dependencyVersion":null},{"dependencyType":"DataSource","dependencyId":":","dependencyVersion":null},{"dependen</vt:lpwstr>
  </property>
  <property fmtid="{D5CDD505-2E9C-101B-9397-08002B2CF9AE}" pid="18" name="PluginDependencies_16">
    <vt:lpwstr>cyType":"DataSource","dependencyId":":","dependencyVersion":null},{"dependencyType":"DataSource","dependencyId":":","dependencyVersion":null},{"dependencyType":"DataSource","dependencyId":":","dependencyVersion":null},{"dependencyType":"DataSource","depen</vt:lpwstr>
  </property>
  <property fmtid="{D5CDD505-2E9C-101B-9397-08002B2CF9AE}" pid="19" name="PluginDependencies_17">
    <vt:lpwstr>dencyId":":","dependencyVersion":null},{"dependencyType":"DataSource","dependencyId":":","dependencyVersion":null},{"dependencyType":"DataSource","dependencyId":":","dependencyVersion":null},{"dependencyType":"DataSource","dependencyId":":","dependencyVer</vt:lpwstr>
  </property>
  <property fmtid="{D5CDD505-2E9C-101B-9397-08002B2CF9AE}" pid="20" name="PluginDependencies_18">
    <vt:lpwstr>sion":null},{"dependencyType":"DataSource","dependencyId":":","dependencyVersion":null},{"dependencyType":"DataSource","dependencyId":":","dependencyVersion":null},{"dependencyType":"DataSource","dependencyId":":","dependencyVersion":null},{"dependencyTyp</vt:lpwstr>
  </property>
  <property fmtid="{D5CDD505-2E9C-101B-9397-08002B2CF9AE}" pid="21" name="PluginDependencies_19">
    <vt:lpwstr>e":"DataSource","dependencyId":":","dependencyVersion":null},{"dependencyType":"DataSource","dependencyId":":","dependencyVersion":null},{"dependencyType":"DataSource","dependencyId":":","dependencyVersion":null},{"dependencyType":"DataSource","dependency</vt:lpwstr>
  </property>
  <property fmtid="{D5CDD505-2E9C-101B-9397-08002B2CF9AE}" pid="22" name="PluginDependencies_20">
    <vt:lpwstr>Id":":","dependencyVersion":null},{"dependencyType":"DataSource","dependencyId":":","dependencyVersion":null},{"dependencyType":"DataSource","dependencyId":":","dependencyVersion":null},{"dependencyType":"DataSource","dependencyId":":","dependencyVersion"</vt:lpwstr>
  </property>
  <property fmtid="{D5CDD505-2E9C-101B-9397-08002B2CF9AE}" pid="23" name="PluginDependencies_21">
    <vt:lpwstr>:null},{"dependencyType":"DataSource","dependencyId":":","dependencyVersion":null},{"dependencyType":"DataSource","dependencyId":":","dependencyVersion":null},{"dependencyType":"DataSource","dependencyId":":","dependencyVersion":null},{"dependencyType":"D</vt:lpwstr>
  </property>
  <property fmtid="{D5CDD505-2E9C-101B-9397-08002B2CF9AE}" pid="24" name="PluginDependencies_22">
    <vt:lpwstr>ataSource","dependencyId":":","dependencyVersion":null},{"dependencyType":"DataSource","dependencyId":":","dependencyVersion":null},{"dependencyType":"DataSource","dependencyId":":","dependencyVersion":null},{"dependencyType":"DataSource","dependencyId":"</vt:lpwstr>
  </property>
  <property fmtid="{D5CDD505-2E9C-101B-9397-08002B2CF9AE}" pid="25" name="PluginDependencies_23">
    <vt:lpwstr>:","dependencyVersion":null},{"dependencyType":"DataSource","dependencyId":":","dependencyVersion":null},{"dependencyType":"DataSource","dependencyId":":","dependencyVersion":null},{"dependencyType":"DataSource","dependencyId":":","dependencyVersion":null</vt:lpwstr>
  </property>
  <property fmtid="{D5CDD505-2E9C-101B-9397-08002B2CF9AE}" pid="26" name="PluginDependencies_24">
    <vt:lpwstr>},{"dependencyType":"DataSource","dependencyId":":","dependencyVersion":null},{"dependencyType":"DataSource","dependencyId":":","dependencyVersion":null},{"dependencyType":"DataSource","dependencyId":":","dependencyVersion":null},{"dependencyType":"DataSo</vt:lpwstr>
  </property>
  <property fmtid="{D5CDD505-2E9C-101B-9397-08002B2CF9AE}" pid="27" name="PluginDependencies_25">
    <vt:lpwstr>urce","dependencyId":":","dependencyVersion":null},{"dependencyType":"DataSource","dependencyId":":","dependencyVersion":null},{"dependencyType":"DataSource","dependencyId":":","dependencyVersion":null},{"dependencyType":"DataSource","dependencyId":":","d</vt:lpwstr>
  </property>
  <property fmtid="{D5CDD505-2E9C-101B-9397-08002B2CF9AE}" pid="28" name="PluginDependencies_26">
    <vt:lpwstr>ependencyVersion":null},{"dependencyType":"DataSource","dependencyId":":","dependencyVersion":null},{"dependencyType":"DataSource","dependencyId":":","dependencyVersion":null},{"dependencyType":"DataSource","dependencyId":":","dependencyVersion":null},{"d</vt:lpwstr>
  </property>
  <property fmtid="{D5CDD505-2E9C-101B-9397-08002B2CF9AE}" pid="29" name="PluginDependencies_27">
    <vt:lpwstr>ependencyType":"DataSource","dependencyId":":","dependencyVersion":null},{"dependencyType":"DataSource","dependencyId":":","dependencyVersion":null},{"dependencyType":"DataSource","dependencyId":":","dependencyVersion":null},{"dependencyType":"DataSource"</vt:lpwstr>
  </property>
  <property fmtid="{D5CDD505-2E9C-101B-9397-08002B2CF9AE}" pid="30" name="PluginDependencies_28">
    <vt:lpwstr>,"dependencyId":":","dependencyVersion":null},{"dependencyType":"DataSource","dependencyId":":","dependencyVersion":null},{"dependencyType":"DataSource","dependencyId":":","dependencyVersion":null},{"dependencyType":"DataSource","dependencyId":":","depend</vt:lpwstr>
  </property>
  <property fmtid="{D5CDD505-2E9C-101B-9397-08002B2CF9AE}" pid="31" name="PluginDependencies_29">
    <vt:lpwstr>encyVersion":null},{"dependencyType":"DataSource","dependencyId":":","dependencyVersion":null},{"dependencyType":"DataSource","dependencyId":":","dependencyVersion":null},{"dependencyType":"DataSource","dependencyId":":","dependencyVersion":null},{"depend</vt:lpwstr>
  </property>
  <property fmtid="{D5CDD505-2E9C-101B-9397-08002B2CF9AE}" pid="32" name="PluginDependencies_30">
    <vt:lpwstr>encyType":"DataSource","dependencyId":":","dependencyVersion":null},{"dependencyType":"DataSource","dependencyId":":","dependencyVersion":null},{"dependencyType":"DataSource","dependencyId":":","dependencyVersion":null},{"dependencyType":"DataSource","dep</vt:lpwstr>
  </property>
  <property fmtid="{D5CDD505-2E9C-101B-9397-08002B2CF9AE}" pid="33" name="PluginDependencies_31">
    <vt:lpwstr>endencyId":":","dependencyVersion":null},{"dependencyType":"DataSource","dependencyId":":","dependencyVersion":null},{"dependencyType":"DataSource","dependencyId":":","dependencyVersion":null},{"dependencyType":"DataSource","dependencyId":":","dependencyV</vt:lpwstr>
  </property>
  <property fmtid="{D5CDD505-2E9C-101B-9397-08002B2CF9AE}" pid="34" name="PluginDependencies_32">
    <vt:lpwstr>ersion":null},{"dependencyType":"DataSource","dependencyId":":","dependencyVersion":null},{"dependencyType":"DataSource","dependencyId":":","dependencyVersion":null},{"dependencyType":"DataSource","dependencyId":":","dependencyVersion":null},{"dependencyT</vt:lpwstr>
  </property>
  <property fmtid="{D5CDD505-2E9C-101B-9397-08002B2CF9AE}" pid="35" name="PluginDependencies_33">
    <vt:lpwstr>ype":"DataSource","dependencyId":":","dependencyVersion":null},{"dependencyType":"DataSource","dependencyId":":","dependencyVersion":null},{"dependencyType":"DataSource","dependencyId":":","dependencyVersion":null},{"dependencyType":"DataSource","dependen</vt:lpwstr>
  </property>
  <property fmtid="{D5CDD505-2E9C-101B-9397-08002B2CF9AE}" pid="36" name="PluginDependencies_34">
    <vt:lpwstr>cyId":":","dependencyVersion":null},{"dependencyType":"DataSource","dependencyId":":","dependencyVersion":null},{"dependencyType":"DataSource","dependencyId":":","dependencyVersion":null},{"dependencyType":"DataSource","dependencyId":":","dependencyVersio</vt:lpwstr>
  </property>
  <property fmtid="{D5CDD505-2E9C-101B-9397-08002B2CF9AE}" pid="37" name="PluginDependencies_35">
    <vt:lpwstr>n":null},{"dependencyType":"DataSource","dependencyId":":","dependencyVersion":null},{"dependencyType":"DataSource","dependencyId":":","dependencyVersion":null},{"dependencyType":"DataSource","dependencyId":":","dependencyVersion":null},{"dependencyType":</vt:lpwstr>
  </property>
  <property fmtid="{D5CDD505-2E9C-101B-9397-08002B2CF9AE}" pid="38" name="PluginDependencies_36">
    <vt:lpwstr>"DataSource","dependencyId":":","dependencyVersion":null},{"dependencyType":"DataSource","dependencyId":":","dependencyVersion":null},{"dependencyType":"DataSource","dependencyId":":","dependencyVersion":null},{"dependencyType":"DataSource","dependencyId"</vt:lpwstr>
  </property>
  <property fmtid="{D5CDD505-2E9C-101B-9397-08002B2CF9AE}" pid="39" name="PluginDependencies_37">
    <vt:lpwstr>:":","dependencyVersion":null},{"dependencyType":"DataSource","dependencyId":":","dependencyVersion":null},{"dependencyType":"DataSource","dependencyId":":","dependencyVersion":null},{"dependencyType":"DataSource","dependencyId":":","dependencyVersion":nu</vt:lpwstr>
  </property>
  <property fmtid="{D5CDD505-2E9C-101B-9397-08002B2CF9AE}" pid="40" name="PluginDependencies_38">
    <vt:lpwstr>ll},{"dependencyType":"DataSource","dependencyId":":","dependencyVersion":null},{"dependencyType":"DataSource","dependencyId":":","dependencyVersion":null},{"dependencyType":"DataSource","dependencyId":":","dependencyVersion":null},{"dependencyType":"Data</vt:lpwstr>
  </property>
  <property fmtid="{D5CDD505-2E9C-101B-9397-08002B2CF9AE}" pid="41" name="PluginDependencies_39">
    <vt:lpwstr>Source","dependencyId":":","dependencyVersion":null},{"dependencyType":"DataSource","dependencyId":":","dependencyVersion":null},{"dependencyType":"DataSource","dependencyId":":","dependencyVersion":null},{"dependencyType":"DataSource","dependencyId":":",</vt:lpwstr>
  </property>
  <property fmtid="{D5CDD505-2E9C-101B-9397-08002B2CF9AE}" pid="42" name="PluginDependencies_40">
    <vt:lpwstr>"dependencyVersion":null},{"dependencyType":"DataSource","dependencyId":":","dependencyVersion":null},{"dependencyType":"DataSource","dependencyId":":","dependencyVersion":null},{"dependencyType":"DataSource","dependencyId":":","dependencyVersion":null},{</vt:lpwstr>
  </property>
  <property fmtid="{D5CDD505-2E9C-101B-9397-08002B2CF9AE}" pid="43" name="PluginDependencies_41">
    <vt:lpwstr>"dependencyType":"DataSource","dependencyId":":","dependencyVersion":null},{"dependencyType":"DataSource","dependencyId":":","dependencyVersion":null},{"dependencyType":"DataSource","dependencyId":":","dependencyVersion":null},{"dependencyType":"DataSourc</vt:lpwstr>
  </property>
  <property fmtid="{D5CDD505-2E9C-101B-9397-08002B2CF9AE}" pid="44" name="PluginDependencies_42">
    <vt:lpwstr>e","dependencyId":":","dependencyVersion":null},{"dependencyType":"DataSource","dependencyId":":","dependencyVersion":null},{"dependencyType":"DataSource","dependencyId":":","dependencyVersion":null},{"dependencyType":"DataSource","dependencyId":":","depe</vt:lpwstr>
  </property>
  <property fmtid="{D5CDD505-2E9C-101B-9397-08002B2CF9AE}" pid="45" name="PluginDependencies_43">
    <vt:lpwstr>ndencyVersion":null},{"dependencyType":"DataSource","dependencyId":":","dependencyVersion":null},{"dependencyType":"DataSource","dependencyId":":","dependencyVersion":null},{"dependencyType":"DataSource","dependencyId":":","dependencyVersion":null},{"depe</vt:lpwstr>
  </property>
  <property fmtid="{D5CDD505-2E9C-101B-9397-08002B2CF9AE}" pid="46" name="PluginDependencies_44">
    <vt:lpwstr>ndencyType":"DataSource","dependencyId":":","dependencyVersion":null},{"dependencyType":"DataSource","dependencyId":":","dependencyVersion":null},{"dependencyType":"DataSource","dependencyId":":","dependencyVersion":null},{"dependencyType":"DataSource","d</vt:lpwstr>
  </property>
  <property fmtid="{D5CDD505-2E9C-101B-9397-08002B2CF9AE}" pid="47" name="PluginDependencies_45">
    <vt:lpwstr>ependencyId":":","dependencyVersion":null},{"dependencyType":"DataSource","dependencyId":":","dependencyVersion":null},{"dependencyType":"DataSource","dependencyId":":","dependencyVersion":null},{"dependencyType":"DataSource","dependencyId":":","dependenc</vt:lpwstr>
  </property>
  <property fmtid="{D5CDD505-2E9C-101B-9397-08002B2CF9AE}" pid="48" name="PluginDependencies_46">
    <vt:lpwstr>yVersion":null},{"dependencyType":"DataSource","dependencyId":":","dependencyVersion":null},{"dependencyType":"DataSource","dependencyId":":","dependencyVersion":null},{"dependencyType":"DataSource","dependencyId":":","dependencyVersion":null},{"dependenc</vt:lpwstr>
  </property>
  <property fmtid="{D5CDD505-2E9C-101B-9397-08002B2CF9AE}" pid="49" name="PluginDependencies_47">
    <vt:lpwstr>yType":"DataSource","dependencyId":":","dependencyVersion":null},{"dependencyType":"DataSource","dependencyId":":","dependencyVersion":null},{"dependencyType":"DataSource","dependencyId":":","dependencyVersion":null},{"dependencyType":"DataSource","depend</vt:lpwstr>
  </property>
  <property fmtid="{D5CDD505-2E9C-101B-9397-08002B2CF9AE}" pid="50" name="PluginDependencies_48">
    <vt:lpwstr>encyId":":","dependencyVersion":null},{"dependencyType":"DataSource","dependencyId":":","dependencyVersion":null},{"dependencyType":"DataSource","dependencyId":":","dependencyVersion":null},{"dependencyType":"DataSource","dependencyId":":","dependencyVers</vt:lpwstr>
  </property>
  <property fmtid="{D5CDD505-2E9C-101B-9397-08002B2CF9AE}" pid="51" name="PluginDependencies_49">
    <vt:lpwstr>ion":null},{"dependencyType":"DataSource","dependencyId":":","dependencyVersion":null},{"dependencyType":"DataSource","dependencyId":":","dependencyVersion":null},{"dependencyType":"DataSource","dependencyId":":","dependencyVersion":null},{"dependencyType</vt:lpwstr>
  </property>
  <property fmtid="{D5CDD505-2E9C-101B-9397-08002B2CF9AE}" pid="52" name="PluginDependencies_50">
    <vt:lpwstr>":"DataSource","dependencyId":":","dependencyVersion":null},{"dependencyType":"DataSource","dependencyId":":","dependencyVersion":null},{"dependencyType":"DataSource","dependencyId":":","dependencyVersion":null},{"dependencyType":"DataSource","dependencyI</vt:lpwstr>
  </property>
  <property fmtid="{D5CDD505-2E9C-101B-9397-08002B2CF9AE}" pid="53" name="PluginDependencies_51">
    <vt:lpwstr>d":":","dependencyVersion":null},{"dependencyType":"DataSource","dependencyId":":","dependencyVersion":null},{"dependencyType":"DataSource","dependencyId":":","dependencyVersion":null},{"dependencyType":"DataSource","dependencyId":":","dependencyVersion":</vt:lpwstr>
  </property>
  <property fmtid="{D5CDD505-2E9C-101B-9397-08002B2CF9AE}" pid="54" name="PluginDependencies_52">
    <vt:lpwstr>null},{"dependencyType":"DataSource","dependencyId":":","dependencyVersion":null},{"dependencyType":"DataSource","dependencyId":":","dependencyVersion":null},{"dependencyType":"DataSource","dependencyId":":","dependencyVersion":null},{"dependencyType":"Da</vt:lpwstr>
  </property>
  <property fmtid="{D5CDD505-2E9C-101B-9397-08002B2CF9AE}" pid="55" name="PluginDependencies_53">
    <vt:lpwstr>taSource","dependencyId":":","dependencyVersion":null}],"635926855539746206:636045261152541359":[],"635926855539746206:636045261152541360":[],"635926855539746206:636045261152541361":[],"635926855539746206:636045261152541362":[],"635690283596553901:6357565</vt:lpwstr>
  </property>
  <property fmtid="{D5CDD505-2E9C-101B-9397-08002B2CF9AE}" pid="56" name="PluginDependencies_54">
    <vt:lpwstr>74568773657":[]}</vt:lpwstr>
  </property>
  <property fmtid="{D5CDD505-2E9C-101B-9397-08002B2CF9AE}" pid="57" name="CustomerId">
    <vt:lpwstr>auoffice</vt:lpwstr>
  </property>
  <property fmtid="{D5CDD505-2E9C-101B-9397-08002B2CF9AE}" pid="58" name="TemplateId">
    <vt:lpwstr>636196524199658508</vt:lpwstr>
  </property>
  <property fmtid="{D5CDD505-2E9C-101B-9397-08002B2CF9AE}" pid="59" name="UserProfileId">
    <vt:lpwstr>637547645962471094</vt:lpwstr>
  </property>
  <property fmtid="{D5CDD505-2E9C-101B-9397-08002B2CF9AE}" pid="60" name="TemplafyTimeStamp">
    <vt:lpwstr>2017-02-24T14:35:30.3621506Z</vt:lpwstr>
  </property>
  <property fmtid="{D5CDD505-2E9C-101B-9397-08002B2CF9AE}" pid="61" name="OfficeID">
    <vt:lpwstr>1071</vt:lpwstr>
  </property>
  <property fmtid="{D5CDD505-2E9C-101B-9397-08002B2CF9AE}" pid="62" name="colorthemechange">
    <vt:lpwstr>True</vt:lpwstr>
  </property>
</Properties>
</file>